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3" r:id="rId3"/>
    <p:sldId id="308" r:id="rId4"/>
    <p:sldId id="258" r:id="rId5"/>
    <p:sldId id="296" r:id="rId6"/>
    <p:sldId id="299" r:id="rId7"/>
    <p:sldId id="263" r:id="rId8"/>
    <p:sldId id="266" r:id="rId9"/>
    <p:sldId id="262" r:id="rId10"/>
    <p:sldId id="265" r:id="rId11"/>
    <p:sldId id="273" r:id="rId12"/>
    <p:sldId id="274" r:id="rId13"/>
    <p:sldId id="275" r:id="rId14"/>
    <p:sldId id="271" r:id="rId15"/>
    <p:sldId id="276" r:id="rId16"/>
    <p:sldId id="267" r:id="rId17"/>
    <p:sldId id="261" r:id="rId18"/>
    <p:sldId id="268" r:id="rId19"/>
    <p:sldId id="294" r:id="rId20"/>
    <p:sldId id="310" r:id="rId21"/>
    <p:sldId id="259" r:id="rId22"/>
    <p:sldId id="277" r:id="rId23"/>
    <p:sldId id="301" r:id="rId24"/>
    <p:sldId id="306" r:id="rId25"/>
    <p:sldId id="304" r:id="rId26"/>
    <p:sldId id="280" r:id="rId27"/>
    <p:sldId id="297" r:id="rId28"/>
    <p:sldId id="311" r:id="rId29"/>
    <p:sldId id="284" r:id="rId30"/>
    <p:sldId id="283" r:id="rId31"/>
    <p:sldId id="285" r:id="rId32"/>
    <p:sldId id="305" r:id="rId33"/>
    <p:sldId id="286" r:id="rId34"/>
    <p:sldId id="291" r:id="rId35"/>
    <p:sldId id="292" r:id="rId36"/>
    <p:sldId id="287" r:id="rId37"/>
    <p:sldId id="309" r:id="rId38"/>
    <p:sldId id="307" r:id="rId39"/>
  </p:sldIdLst>
  <p:sldSz cx="12188825" cy="6858000"/>
  <p:notesSz cx="6858000" cy="9144000"/>
  <p:defaultTextStyle>
    <a:defPPr>
      <a:defRPr lang="ru-RU"/>
    </a:defPPr>
    <a:lvl1pPr marL="0" algn="l" defTabSz="12496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4840" algn="l" defTabSz="12496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0315" algn="l" defTabSz="12496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75155" algn="l" defTabSz="12496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499995" algn="l" defTabSz="12496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25470" algn="l" defTabSz="12496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50310" algn="l" defTabSz="12496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75785" algn="l" defTabSz="12496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00625" algn="l" defTabSz="124968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2B9D"/>
    <a:srgbClr val="F9E96F"/>
    <a:srgbClr val="FBF09D"/>
    <a:srgbClr val="FFCC99"/>
    <a:srgbClr val="505BB0"/>
    <a:srgbClr val="515CB0"/>
    <a:srgbClr val="F4ECFA"/>
    <a:srgbClr val="E9D8F4"/>
    <a:srgbClr val="969696"/>
    <a:srgbClr val="A1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 autoAdjust="0"/>
    <p:restoredTop sz="94660" autoAdjust="0"/>
  </p:normalViewPr>
  <p:slideViewPr>
    <p:cSldViewPr>
      <p:cViewPr varScale="1">
        <p:scale>
          <a:sx n="51" d="100"/>
          <a:sy n="51" d="100"/>
        </p:scale>
        <p:origin x="33" y="468"/>
      </p:cViewPr>
      <p:guideLst>
        <p:guide orient="horz" pos="2169"/>
        <p:guide pos="3839"/>
      </p:guideLst>
    </p:cSldViewPr>
  </p:slideViewPr>
  <p:outlineViewPr>
    <p:cViewPr>
      <p:scale>
        <a:sx n="33" d="100"/>
        <a:sy n="33" d="100"/>
      </p:scale>
      <p:origin x="34" y="954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#1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B01A2-67E8-40D7-BAF4-1DEF294B9028}" type="doc">
      <dgm:prSet loTypeId="urn:microsoft.com/office/officeart/2005/8/layout/vList2#1" loCatId="list" qsTypeId="urn:microsoft.com/office/officeart/2005/8/quickstyle/simple1#1" qsCatId="simple" csTypeId="urn:microsoft.com/office/officeart/2005/8/colors/accent0_2#1" csCatId="mainScheme" phldr="1"/>
      <dgm:spPr/>
      <dgm:t>
        <a:bodyPr/>
        <a:lstStyle/>
        <a:p>
          <a:endParaRPr lang="ru-RU"/>
        </a:p>
      </dgm:t>
    </dgm:pt>
    <dgm:pt modelId="{CD60A9CE-DCD8-41EA-957A-C1626E4D4ADB}">
      <dgm:prSet phldrT="[Текст]"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Гражданское (формирование российской гражданской идентичности)</a:t>
          </a:r>
          <a:endParaRPr lang="ru-RU" dirty="0">
            <a:solidFill>
              <a:schemeClr val="tx1"/>
            </a:solidFill>
          </a:endParaRPr>
        </a:p>
      </dgm:t>
    </dgm:pt>
    <dgm:pt modelId="{292A9633-6560-4C84-859E-7E6EC6C747A5}" type="parTrans" cxnId="{87785141-EB50-4A8A-83A7-566AA8051FC9}">
      <dgm:prSet/>
      <dgm:spPr/>
      <dgm:t>
        <a:bodyPr/>
        <a:lstStyle/>
        <a:p>
          <a:endParaRPr lang="ru-RU"/>
        </a:p>
      </dgm:t>
    </dgm:pt>
    <dgm:pt modelId="{1667AA34-4DB1-4174-9E75-DB41141E11F8}" type="sibTrans" cxnId="{87785141-EB50-4A8A-83A7-566AA8051FC9}">
      <dgm:prSet/>
      <dgm:spPr/>
      <dgm:t>
        <a:bodyPr/>
        <a:lstStyle/>
        <a:p>
          <a:endParaRPr lang="ru-RU"/>
        </a:p>
      </dgm:t>
    </dgm:pt>
    <dgm:pt modelId="{786B7F9F-A5AF-45CA-8168-55B1B44E2D1A}">
      <dgm:prSet phldrT="[Текст]"/>
      <dgm:spPr>
        <a:noFill/>
        <a:ln>
          <a:solidFill>
            <a:srgbClr val="8A2B9D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Патриотическое</a:t>
          </a:r>
          <a:endParaRPr lang="ru-RU" dirty="0">
            <a:solidFill>
              <a:schemeClr val="tx1"/>
            </a:solidFill>
          </a:endParaRPr>
        </a:p>
      </dgm:t>
    </dgm:pt>
    <dgm:pt modelId="{703F7271-28DB-4F4A-80D1-C8A8CC0B5D75}" type="parTrans" cxnId="{381E9E19-EEE5-4E95-B579-6BACA19CCD5A}">
      <dgm:prSet/>
      <dgm:spPr/>
      <dgm:t>
        <a:bodyPr/>
        <a:lstStyle/>
        <a:p>
          <a:endParaRPr lang="ru-RU"/>
        </a:p>
      </dgm:t>
    </dgm:pt>
    <dgm:pt modelId="{DAE1D348-D57B-4D71-88DE-CCE5ED7AE3CF}" type="sibTrans" cxnId="{381E9E19-EEE5-4E95-B579-6BACA19CCD5A}">
      <dgm:prSet/>
      <dgm:spPr/>
      <dgm:t>
        <a:bodyPr/>
        <a:lstStyle/>
        <a:p>
          <a:endParaRPr lang="ru-RU"/>
        </a:p>
      </dgm:t>
    </dgm:pt>
    <dgm:pt modelId="{CA8AAA24-2E83-4D96-859D-1DBFEDF98249}">
      <dgm:prSet phldrT="[Текст]"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Физическое</a:t>
          </a:r>
          <a:endParaRPr lang="ru-RU" dirty="0">
            <a:solidFill>
              <a:schemeClr val="tx1"/>
            </a:solidFill>
          </a:endParaRPr>
        </a:p>
      </dgm:t>
    </dgm:pt>
    <dgm:pt modelId="{69EED0C1-B583-4410-A2A2-59920F2889F0}" type="parTrans" cxnId="{035EEFF9-54ED-427B-AFB6-2EAE0D00DA3E}">
      <dgm:prSet/>
      <dgm:spPr/>
      <dgm:t>
        <a:bodyPr/>
        <a:lstStyle/>
        <a:p>
          <a:endParaRPr lang="ru-RU"/>
        </a:p>
      </dgm:t>
    </dgm:pt>
    <dgm:pt modelId="{C1B76328-45BE-4A71-8027-D81511496A4D}" type="sibTrans" cxnId="{035EEFF9-54ED-427B-AFB6-2EAE0D00DA3E}">
      <dgm:prSet/>
      <dgm:spPr/>
      <dgm:t>
        <a:bodyPr/>
        <a:lstStyle/>
        <a:p>
          <a:endParaRPr lang="ru-RU"/>
        </a:p>
      </dgm:t>
    </dgm:pt>
    <dgm:pt modelId="{75027B1A-175B-4781-B24A-2168118B2C47}">
      <dgm:prSet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Духовно-нравственное</a:t>
          </a:r>
          <a:endParaRPr lang="ru-RU" dirty="0">
            <a:solidFill>
              <a:schemeClr val="tx1"/>
            </a:solidFill>
          </a:endParaRPr>
        </a:p>
      </dgm:t>
    </dgm:pt>
    <dgm:pt modelId="{B74CA40A-4B34-43A8-87BC-70891A6B4E24}" type="parTrans" cxnId="{B4D2A4CF-5FA6-4EE0-AED0-93E9D4FCDB87}">
      <dgm:prSet/>
      <dgm:spPr/>
      <dgm:t>
        <a:bodyPr/>
        <a:lstStyle/>
        <a:p>
          <a:endParaRPr lang="ru-RU"/>
        </a:p>
      </dgm:t>
    </dgm:pt>
    <dgm:pt modelId="{833DA70B-18E2-43A9-B0FB-456A3B081A9F}" type="sibTrans" cxnId="{B4D2A4CF-5FA6-4EE0-AED0-93E9D4FCDB87}">
      <dgm:prSet/>
      <dgm:spPr/>
      <dgm:t>
        <a:bodyPr/>
        <a:lstStyle/>
        <a:p>
          <a:endParaRPr lang="ru-RU"/>
        </a:p>
      </dgm:t>
    </dgm:pt>
    <dgm:pt modelId="{199A67E4-E9A5-4BE6-9B55-964CB5F59FC7}">
      <dgm:prSet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Эстетическое</a:t>
          </a:r>
          <a:endParaRPr lang="ru-RU" dirty="0">
            <a:solidFill>
              <a:schemeClr val="tx1"/>
            </a:solidFill>
          </a:endParaRPr>
        </a:p>
      </dgm:t>
    </dgm:pt>
    <dgm:pt modelId="{B9F9407A-F6B2-4E31-AC15-88E575D1F1AD}" type="parTrans" cxnId="{1F29C5B9-A0E9-4ADB-A91F-A079E79EF257}">
      <dgm:prSet/>
      <dgm:spPr/>
      <dgm:t>
        <a:bodyPr/>
        <a:lstStyle/>
        <a:p>
          <a:endParaRPr lang="ru-RU"/>
        </a:p>
      </dgm:t>
    </dgm:pt>
    <dgm:pt modelId="{1B5C600D-09D2-4A17-941D-DAF98DC8E43D}" type="sibTrans" cxnId="{1F29C5B9-A0E9-4ADB-A91F-A079E79EF257}">
      <dgm:prSet/>
      <dgm:spPr/>
      <dgm:t>
        <a:bodyPr/>
        <a:lstStyle/>
        <a:p>
          <a:endParaRPr lang="ru-RU"/>
        </a:p>
      </dgm:t>
    </dgm:pt>
    <dgm:pt modelId="{756E8421-B64E-49E6-B35F-56FE91920FB5}">
      <dgm:prSet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Экологическое</a:t>
          </a:r>
          <a:endParaRPr lang="ru-RU" dirty="0">
            <a:solidFill>
              <a:schemeClr val="tx1"/>
            </a:solidFill>
          </a:endParaRPr>
        </a:p>
      </dgm:t>
    </dgm:pt>
    <dgm:pt modelId="{FAEBB24E-7F61-4787-B356-57B393E0330F}" type="parTrans" cxnId="{5C1A82A1-0604-40BD-9F2C-52D52B48AD75}">
      <dgm:prSet/>
      <dgm:spPr/>
      <dgm:t>
        <a:bodyPr/>
        <a:lstStyle/>
        <a:p>
          <a:endParaRPr lang="ru-RU"/>
        </a:p>
      </dgm:t>
    </dgm:pt>
    <dgm:pt modelId="{00E3F9F9-0375-4B5A-AD73-5AA819A46847}" type="sibTrans" cxnId="{5C1A82A1-0604-40BD-9F2C-52D52B48AD75}">
      <dgm:prSet/>
      <dgm:spPr/>
      <dgm:t>
        <a:bodyPr/>
        <a:lstStyle/>
        <a:p>
          <a:endParaRPr lang="ru-RU"/>
        </a:p>
      </dgm:t>
    </dgm:pt>
    <dgm:pt modelId="{2EC0346A-ADE3-4799-8185-27B86D03CDCE}">
      <dgm:prSet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Трудовое (воспитание уважения к труду)</a:t>
          </a:r>
          <a:endParaRPr lang="ru-RU" dirty="0">
            <a:solidFill>
              <a:schemeClr val="tx1"/>
            </a:solidFill>
          </a:endParaRPr>
        </a:p>
      </dgm:t>
    </dgm:pt>
    <dgm:pt modelId="{92A9E92E-CF2F-45CD-B895-C4530FBDDF29}" type="parTrans" cxnId="{8DBE8E3A-5B53-42AD-86A4-B0D8F677982C}">
      <dgm:prSet/>
      <dgm:spPr/>
      <dgm:t>
        <a:bodyPr/>
        <a:lstStyle/>
        <a:p>
          <a:endParaRPr lang="ru-RU"/>
        </a:p>
      </dgm:t>
    </dgm:pt>
    <dgm:pt modelId="{21F012AA-B900-4C9E-89B5-957D2F4463EF}" type="sibTrans" cxnId="{8DBE8E3A-5B53-42AD-86A4-B0D8F677982C}">
      <dgm:prSet/>
      <dgm:spPr/>
      <dgm:t>
        <a:bodyPr/>
        <a:lstStyle/>
        <a:p>
          <a:endParaRPr lang="ru-RU"/>
        </a:p>
      </dgm:t>
    </dgm:pt>
    <dgm:pt modelId="{6BF0AEB7-8E00-4090-99BE-7B7D808A81D1}">
      <dgm:prSet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Воспитание ценностей научного познания</a:t>
          </a:r>
          <a:endParaRPr lang="ru-RU" dirty="0">
            <a:solidFill>
              <a:schemeClr val="tx1"/>
            </a:solidFill>
          </a:endParaRPr>
        </a:p>
      </dgm:t>
    </dgm:pt>
    <dgm:pt modelId="{9BA9B18C-E172-4A2D-BECD-2D8E09DC0903}" type="parTrans" cxnId="{1EA027D8-FFC9-44BB-A4D2-6E01D82F977C}">
      <dgm:prSet/>
      <dgm:spPr/>
      <dgm:t>
        <a:bodyPr/>
        <a:lstStyle/>
        <a:p>
          <a:endParaRPr lang="ru-RU"/>
        </a:p>
      </dgm:t>
    </dgm:pt>
    <dgm:pt modelId="{73F61088-133D-4E64-9B30-46C826CCAD8C}" type="sibTrans" cxnId="{1EA027D8-FFC9-44BB-A4D2-6E01D82F977C}">
      <dgm:prSet/>
      <dgm:spPr/>
      <dgm:t>
        <a:bodyPr/>
        <a:lstStyle/>
        <a:p>
          <a:endParaRPr lang="ru-RU"/>
        </a:p>
      </dgm:t>
    </dgm:pt>
    <dgm:pt modelId="{4298E1C4-015F-4557-B146-D74E0E16432E}" type="pres">
      <dgm:prSet presAssocID="{8B9B01A2-67E8-40D7-BAF4-1DEF294B90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C7823-2487-421E-9225-A0D4EF83F53F}" type="pres">
      <dgm:prSet presAssocID="{CD60A9CE-DCD8-41EA-957A-C1626E4D4ADB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E211B-E4EA-48A5-96F0-152FA5486E22}" type="pres">
      <dgm:prSet presAssocID="{1667AA34-4DB1-4174-9E75-DB41141E11F8}" presName="spacer" presStyleCnt="0"/>
      <dgm:spPr/>
    </dgm:pt>
    <dgm:pt modelId="{53894145-0CC6-4495-8142-465DCDF9AF6D}" type="pres">
      <dgm:prSet presAssocID="{786B7F9F-A5AF-45CA-8168-55B1B44E2D1A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399CB-4711-4064-A3AF-F0B194EB4ACD}" type="pres">
      <dgm:prSet presAssocID="{DAE1D348-D57B-4D71-88DE-CCE5ED7AE3CF}" presName="spacer" presStyleCnt="0"/>
      <dgm:spPr/>
    </dgm:pt>
    <dgm:pt modelId="{4BAFCAE8-D735-4254-ACD4-D40518FEAB88}" type="pres">
      <dgm:prSet presAssocID="{75027B1A-175B-4781-B24A-2168118B2C4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894A5-C4F4-4988-A124-EE15433D3E62}" type="pres">
      <dgm:prSet presAssocID="{833DA70B-18E2-43A9-B0FB-456A3B081A9F}" presName="spacer" presStyleCnt="0"/>
      <dgm:spPr/>
    </dgm:pt>
    <dgm:pt modelId="{DA934C55-3E33-4B25-809E-9A3A1BC4EB24}" type="pres">
      <dgm:prSet presAssocID="{199A67E4-E9A5-4BE6-9B55-964CB5F59FC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1A0AC-BE2E-4532-866E-B0FED72FB9EA}" type="pres">
      <dgm:prSet presAssocID="{1B5C600D-09D2-4A17-941D-DAF98DC8E43D}" presName="spacer" presStyleCnt="0"/>
      <dgm:spPr/>
    </dgm:pt>
    <dgm:pt modelId="{05D98474-6748-4F1B-B1E0-5B64DBAD67A5}" type="pres">
      <dgm:prSet presAssocID="{CA8AAA24-2E83-4D96-859D-1DBFEDF98249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B03AC-E6CD-45ED-BF34-46586E4958E6}" type="pres">
      <dgm:prSet presAssocID="{C1B76328-45BE-4A71-8027-D81511496A4D}" presName="spacer" presStyleCnt="0"/>
      <dgm:spPr/>
    </dgm:pt>
    <dgm:pt modelId="{3B897E16-0747-4BB7-BCF1-772AB2A9E59E}" type="pres">
      <dgm:prSet presAssocID="{756E8421-B64E-49E6-B35F-56FE91920FB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2AF43-8E06-435D-AFDC-910583F45015}" type="pres">
      <dgm:prSet presAssocID="{00E3F9F9-0375-4B5A-AD73-5AA819A46847}" presName="spacer" presStyleCnt="0"/>
      <dgm:spPr/>
    </dgm:pt>
    <dgm:pt modelId="{C3E14DFB-14EE-41E9-BC25-BD98E6B8315B}" type="pres">
      <dgm:prSet presAssocID="{2EC0346A-ADE3-4799-8185-27B86D03CDC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B63A0-DCC2-4FE0-9C8D-BC69CA5D91D3}" type="pres">
      <dgm:prSet presAssocID="{21F012AA-B900-4C9E-89B5-957D2F4463EF}" presName="spacer" presStyleCnt="0"/>
      <dgm:spPr/>
    </dgm:pt>
    <dgm:pt modelId="{0FAD8DFD-BC5B-424F-ADAC-ECE91694BD18}" type="pres">
      <dgm:prSet presAssocID="{6BF0AEB7-8E00-4090-99BE-7B7D808A81D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1A82A1-0604-40BD-9F2C-52D52B48AD75}" srcId="{8B9B01A2-67E8-40D7-BAF4-1DEF294B9028}" destId="{756E8421-B64E-49E6-B35F-56FE91920FB5}" srcOrd="5" destOrd="0" parTransId="{FAEBB24E-7F61-4787-B356-57B393E0330F}" sibTransId="{00E3F9F9-0375-4B5A-AD73-5AA819A46847}"/>
    <dgm:cxn modelId="{459A0A03-90FD-43BD-9000-351AE221153A}" type="presOf" srcId="{199A67E4-E9A5-4BE6-9B55-964CB5F59FC7}" destId="{DA934C55-3E33-4B25-809E-9A3A1BC4EB24}" srcOrd="0" destOrd="0" presId="urn:microsoft.com/office/officeart/2005/8/layout/vList2#1"/>
    <dgm:cxn modelId="{1F29C5B9-A0E9-4ADB-A91F-A079E79EF257}" srcId="{8B9B01A2-67E8-40D7-BAF4-1DEF294B9028}" destId="{199A67E4-E9A5-4BE6-9B55-964CB5F59FC7}" srcOrd="3" destOrd="0" parTransId="{B9F9407A-F6B2-4E31-AC15-88E575D1F1AD}" sibTransId="{1B5C600D-09D2-4A17-941D-DAF98DC8E43D}"/>
    <dgm:cxn modelId="{8DBE8E3A-5B53-42AD-86A4-B0D8F677982C}" srcId="{8B9B01A2-67E8-40D7-BAF4-1DEF294B9028}" destId="{2EC0346A-ADE3-4799-8185-27B86D03CDCE}" srcOrd="6" destOrd="0" parTransId="{92A9E92E-CF2F-45CD-B895-C4530FBDDF29}" sibTransId="{21F012AA-B900-4C9E-89B5-957D2F4463EF}"/>
    <dgm:cxn modelId="{B4D2A4CF-5FA6-4EE0-AED0-93E9D4FCDB87}" srcId="{8B9B01A2-67E8-40D7-BAF4-1DEF294B9028}" destId="{75027B1A-175B-4781-B24A-2168118B2C47}" srcOrd="2" destOrd="0" parTransId="{B74CA40A-4B34-43A8-87BC-70891A6B4E24}" sibTransId="{833DA70B-18E2-43A9-B0FB-456A3B081A9F}"/>
    <dgm:cxn modelId="{72C7A5CC-0AC9-4D43-9689-A2460771647E}" type="presOf" srcId="{CA8AAA24-2E83-4D96-859D-1DBFEDF98249}" destId="{05D98474-6748-4F1B-B1E0-5B64DBAD67A5}" srcOrd="0" destOrd="0" presId="urn:microsoft.com/office/officeart/2005/8/layout/vList2#1"/>
    <dgm:cxn modelId="{EE678435-738B-4FEA-9F2F-D478093EF201}" type="presOf" srcId="{8B9B01A2-67E8-40D7-BAF4-1DEF294B9028}" destId="{4298E1C4-015F-4557-B146-D74E0E16432E}" srcOrd="0" destOrd="0" presId="urn:microsoft.com/office/officeart/2005/8/layout/vList2#1"/>
    <dgm:cxn modelId="{B6AE4BEF-FD05-4795-8602-8B97E8E2C579}" type="presOf" srcId="{75027B1A-175B-4781-B24A-2168118B2C47}" destId="{4BAFCAE8-D735-4254-ACD4-D40518FEAB88}" srcOrd="0" destOrd="0" presId="urn:microsoft.com/office/officeart/2005/8/layout/vList2#1"/>
    <dgm:cxn modelId="{1EA027D8-FFC9-44BB-A4D2-6E01D82F977C}" srcId="{8B9B01A2-67E8-40D7-BAF4-1DEF294B9028}" destId="{6BF0AEB7-8E00-4090-99BE-7B7D808A81D1}" srcOrd="7" destOrd="0" parTransId="{9BA9B18C-E172-4A2D-BECD-2D8E09DC0903}" sibTransId="{73F61088-133D-4E64-9B30-46C826CCAD8C}"/>
    <dgm:cxn modelId="{1FD4B9B6-4075-4E2F-AFBA-D03CB382DECE}" type="presOf" srcId="{CD60A9CE-DCD8-41EA-957A-C1626E4D4ADB}" destId="{D6CC7823-2487-421E-9225-A0D4EF83F53F}" srcOrd="0" destOrd="0" presId="urn:microsoft.com/office/officeart/2005/8/layout/vList2#1"/>
    <dgm:cxn modelId="{381E9E19-EEE5-4E95-B579-6BACA19CCD5A}" srcId="{8B9B01A2-67E8-40D7-BAF4-1DEF294B9028}" destId="{786B7F9F-A5AF-45CA-8168-55B1B44E2D1A}" srcOrd="1" destOrd="0" parTransId="{703F7271-28DB-4F4A-80D1-C8A8CC0B5D75}" sibTransId="{DAE1D348-D57B-4D71-88DE-CCE5ED7AE3CF}"/>
    <dgm:cxn modelId="{8DD53746-B2FA-4932-B940-23C4754CECE5}" type="presOf" srcId="{756E8421-B64E-49E6-B35F-56FE91920FB5}" destId="{3B897E16-0747-4BB7-BCF1-772AB2A9E59E}" srcOrd="0" destOrd="0" presId="urn:microsoft.com/office/officeart/2005/8/layout/vList2#1"/>
    <dgm:cxn modelId="{87785141-EB50-4A8A-83A7-566AA8051FC9}" srcId="{8B9B01A2-67E8-40D7-BAF4-1DEF294B9028}" destId="{CD60A9CE-DCD8-41EA-957A-C1626E4D4ADB}" srcOrd="0" destOrd="0" parTransId="{292A9633-6560-4C84-859E-7E6EC6C747A5}" sibTransId="{1667AA34-4DB1-4174-9E75-DB41141E11F8}"/>
    <dgm:cxn modelId="{317D9DC6-6847-41C9-8079-8F708F4D95B9}" type="presOf" srcId="{786B7F9F-A5AF-45CA-8168-55B1B44E2D1A}" destId="{53894145-0CC6-4495-8142-465DCDF9AF6D}" srcOrd="0" destOrd="0" presId="urn:microsoft.com/office/officeart/2005/8/layout/vList2#1"/>
    <dgm:cxn modelId="{162CFC6E-A849-48E1-90A7-DEE341B12E6D}" type="presOf" srcId="{2EC0346A-ADE3-4799-8185-27B86D03CDCE}" destId="{C3E14DFB-14EE-41E9-BC25-BD98E6B8315B}" srcOrd="0" destOrd="0" presId="urn:microsoft.com/office/officeart/2005/8/layout/vList2#1"/>
    <dgm:cxn modelId="{035EEFF9-54ED-427B-AFB6-2EAE0D00DA3E}" srcId="{8B9B01A2-67E8-40D7-BAF4-1DEF294B9028}" destId="{CA8AAA24-2E83-4D96-859D-1DBFEDF98249}" srcOrd="4" destOrd="0" parTransId="{69EED0C1-B583-4410-A2A2-59920F2889F0}" sibTransId="{C1B76328-45BE-4A71-8027-D81511496A4D}"/>
    <dgm:cxn modelId="{690ED37E-7257-4FF5-8A1B-9D028605DDAB}" type="presOf" srcId="{6BF0AEB7-8E00-4090-99BE-7B7D808A81D1}" destId="{0FAD8DFD-BC5B-424F-ADAC-ECE91694BD18}" srcOrd="0" destOrd="0" presId="urn:microsoft.com/office/officeart/2005/8/layout/vList2#1"/>
    <dgm:cxn modelId="{65DD9DAD-1EC9-44FD-B477-001CEE63B7A1}" type="presParOf" srcId="{4298E1C4-015F-4557-B146-D74E0E16432E}" destId="{D6CC7823-2487-421E-9225-A0D4EF83F53F}" srcOrd="0" destOrd="0" presId="urn:microsoft.com/office/officeart/2005/8/layout/vList2#1"/>
    <dgm:cxn modelId="{A3F45E1A-FEC2-4B5E-82F7-649C91340B55}" type="presParOf" srcId="{4298E1C4-015F-4557-B146-D74E0E16432E}" destId="{079E211B-E4EA-48A5-96F0-152FA5486E22}" srcOrd="1" destOrd="0" presId="urn:microsoft.com/office/officeart/2005/8/layout/vList2#1"/>
    <dgm:cxn modelId="{496A4622-47A6-4120-B675-E884431B621C}" type="presParOf" srcId="{4298E1C4-015F-4557-B146-D74E0E16432E}" destId="{53894145-0CC6-4495-8142-465DCDF9AF6D}" srcOrd="2" destOrd="0" presId="urn:microsoft.com/office/officeart/2005/8/layout/vList2#1"/>
    <dgm:cxn modelId="{024FFEDE-5A4F-4607-90E9-6E40AC193C57}" type="presParOf" srcId="{4298E1C4-015F-4557-B146-D74E0E16432E}" destId="{077399CB-4711-4064-A3AF-F0B194EB4ACD}" srcOrd="3" destOrd="0" presId="urn:microsoft.com/office/officeart/2005/8/layout/vList2#1"/>
    <dgm:cxn modelId="{3A01C62F-158D-4597-9634-06F2BF5D9655}" type="presParOf" srcId="{4298E1C4-015F-4557-B146-D74E0E16432E}" destId="{4BAFCAE8-D735-4254-ACD4-D40518FEAB88}" srcOrd="4" destOrd="0" presId="urn:microsoft.com/office/officeart/2005/8/layout/vList2#1"/>
    <dgm:cxn modelId="{49A7369B-1582-4234-B7A4-10A0421E7109}" type="presParOf" srcId="{4298E1C4-015F-4557-B146-D74E0E16432E}" destId="{B96894A5-C4F4-4988-A124-EE15433D3E62}" srcOrd="5" destOrd="0" presId="urn:microsoft.com/office/officeart/2005/8/layout/vList2#1"/>
    <dgm:cxn modelId="{B28A5A92-FA9F-41DB-9CE9-2ED853BB885D}" type="presParOf" srcId="{4298E1C4-015F-4557-B146-D74E0E16432E}" destId="{DA934C55-3E33-4B25-809E-9A3A1BC4EB24}" srcOrd="6" destOrd="0" presId="urn:microsoft.com/office/officeart/2005/8/layout/vList2#1"/>
    <dgm:cxn modelId="{C15D7FE5-2499-4C60-90CB-32A2ACAFB5F3}" type="presParOf" srcId="{4298E1C4-015F-4557-B146-D74E0E16432E}" destId="{CC01A0AC-BE2E-4532-866E-B0FED72FB9EA}" srcOrd="7" destOrd="0" presId="urn:microsoft.com/office/officeart/2005/8/layout/vList2#1"/>
    <dgm:cxn modelId="{D8620B1F-3E2E-4FED-B612-FAA712407065}" type="presParOf" srcId="{4298E1C4-015F-4557-B146-D74E0E16432E}" destId="{05D98474-6748-4F1B-B1E0-5B64DBAD67A5}" srcOrd="8" destOrd="0" presId="urn:microsoft.com/office/officeart/2005/8/layout/vList2#1"/>
    <dgm:cxn modelId="{87D62922-CDC6-4B08-BB57-C66F06E81750}" type="presParOf" srcId="{4298E1C4-015F-4557-B146-D74E0E16432E}" destId="{CC7B03AC-E6CD-45ED-BF34-46586E4958E6}" srcOrd="9" destOrd="0" presId="urn:microsoft.com/office/officeart/2005/8/layout/vList2#1"/>
    <dgm:cxn modelId="{FD994AE3-D28A-47B8-B6CA-82A7C26802D7}" type="presParOf" srcId="{4298E1C4-015F-4557-B146-D74E0E16432E}" destId="{3B897E16-0747-4BB7-BCF1-772AB2A9E59E}" srcOrd="10" destOrd="0" presId="urn:microsoft.com/office/officeart/2005/8/layout/vList2#1"/>
    <dgm:cxn modelId="{AF61F61E-2384-4A90-AD70-79A1A1D478D1}" type="presParOf" srcId="{4298E1C4-015F-4557-B146-D74E0E16432E}" destId="{5642AF43-8E06-435D-AFDC-910583F45015}" srcOrd="11" destOrd="0" presId="urn:microsoft.com/office/officeart/2005/8/layout/vList2#1"/>
    <dgm:cxn modelId="{1A3F9AC7-3AE3-4E28-8BB9-C2B4E9DE6427}" type="presParOf" srcId="{4298E1C4-015F-4557-B146-D74E0E16432E}" destId="{C3E14DFB-14EE-41E9-BC25-BD98E6B8315B}" srcOrd="12" destOrd="0" presId="urn:microsoft.com/office/officeart/2005/8/layout/vList2#1"/>
    <dgm:cxn modelId="{A29147EE-86CD-4ABE-9E2F-8C2072CD353F}" type="presParOf" srcId="{4298E1C4-015F-4557-B146-D74E0E16432E}" destId="{A61B63A0-DCC2-4FE0-9C8D-BC69CA5D91D3}" srcOrd="13" destOrd="0" presId="urn:microsoft.com/office/officeart/2005/8/layout/vList2#1"/>
    <dgm:cxn modelId="{514D3841-470F-4524-A508-BCC5BE1B201D}" type="presParOf" srcId="{4298E1C4-015F-4557-B146-D74E0E16432E}" destId="{0FAD8DFD-BC5B-424F-ADAC-ECE91694BD18}" srcOrd="14" destOrd="0" presId="urn:microsoft.com/office/officeart/2005/8/layout/vList2#1"/>
  </dgm:cxnLst>
  <dgm:bg>
    <a:solidFill>
      <a:srgbClr val="F9E96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D2F1BC-73E5-4ED5-9CF3-88833B75589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A3314C-5033-4FDB-AC9F-BD9E63C3D654}">
      <dgm:prSet phldrT="[Текст]"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Знание: качество и объективность</a:t>
          </a:r>
          <a:endParaRPr lang="ru-RU" dirty="0">
            <a:solidFill>
              <a:schemeClr val="tx1"/>
            </a:solidFill>
          </a:endParaRPr>
        </a:p>
      </dgm:t>
    </dgm:pt>
    <dgm:pt modelId="{E20198A7-2E13-4F69-B38B-B9437913EE44}" type="parTrans" cxnId="{65B92AEB-0E62-4DBC-917B-00928044CA40}">
      <dgm:prSet/>
      <dgm:spPr/>
      <dgm:t>
        <a:bodyPr/>
        <a:lstStyle/>
        <a:p>
          <a:endParaRPr lang="ru-RU"/>
        </a:p>
      </dgm:t>
    </dgm:pt>
    <dgm:pt modelId="{6193EF83-F9AC-4D6D-89E3-F6B16E73D315}" type="sibTrans" cxnId="{65B92AEB-0E62-4DBC-917B-00928044CA40}">
      <dgm:prSet/>
      <dgm:spPr>
        <a:ln>
          <a:solidFill>
            <a:srgbClr val="8A2B9D"/>
          </a:solidFill>
        </a:ln>
      </dgm:spPr>
      <dgm:t>
        <a:bodyPr/>
        <a:lstStyle/>
        <a:p>
          <a:endParaRPr lang="ru-RU"/>
        </a:p>
      </dgm:t>
    </dgm:pt>
    <dgm:pt modelId="{F2A8D411-DCF7-4C71-BFA0-7BD4A742B48D}">
      <dgm:prSet phldrT="[Текст]"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Творчество</a:t>
          </a:r>
          <a:endParaRPr lang="ru-RU" dirty="0">
            <a:solidFill>
              <a:schemeClr val="tx1"/>
            </a:solidFill>
          </a:endParaRPr>
        </a:p>
      </dgm:t>
    </dgm:pt>
    <dgm:pt modelId="{48185A27-F9DC-4A05-8D4A-4BD1C548FE89}" type="parTrans" cxnId="{04F95A9F-A335-471A-8016-5613B03BD3CB}">
      <dgm:prSet/>
      <dgm:spPr/>
      <dgm:t>
        <a:bodyPr/>
        <a:lstStyle/>
        <a:p>
          <a:endParaRPr lang="ru-RU"/>
        </a:p>
      </dgm:t>
    </dgm:pt>
    <dgm:pt modelId="{0C4AE0BD-8794-4F67-8B91-574607196331}" type="sibTrans" cxnId="{04F95A9F-A335-471A-8016-5613B03BD3CB}">
      <dgm:prSet/>
      <dgm:spPr/>
      <dgm:t>
        <a:bodyPr/>
        <a:lstStyle/>
        <a:p>
          <a:endParaRPr lang="ru-RU"/>
        </a:p>
      </dgm:t>
    </dgm:pt>
    <dgm:pt modelId="{532DA94B-86CB-43E9-AB11-C1059C7C797F}">
      <dgm:prSet phldrT="[Текст]"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Здоровье</a:t>
          </a:r>
          <a:endParaRPr lang="ru-RU" dirty="0">
            <a:solidFill>
              <a:schemeClr val="tx1"/>
            </a:solidFill>
          </a:endParaRPr>
        </a:p>
      </dgm:t>
    </dgm:pt>
    <dgm:pt modelId="{0F593B24-06CF-4266-A0AA-4547F13A3631}" type="parTrans" cxnId="{D799C7B7-860E-4910-B43F-E234C696A5B0}">
      <dgm:prSet/>
      <dgm:spPr/>
      <dgm:t>
        <a:bodyPr/>
        <a:lstStyle/>
        <a:p>
          <a:endParaRPr lang="ru-RU"/>
        </a:p>
      </dgm:t>
    </dgm:pt>
    <dgm:pt modelId="{A80EFFC9-0256-4F38-82BF-F9F6A943D7AE}" type="sibTrans" cxnId="{D799C7B7-860E-4910-B43F-E234C696A5B0}">
      <dgm:prSet/>
      <dgm:spPr/>
      <dgm:t>
        <a:bodyPr/>
        <a:lstStyle/>
        <a:p>
          <a:endParaRPr lang="ru-RU"/>
        </a:p>
      </dgm:t>
    </dgm:pt>
    <dgm:pt modelId="{C24038CD-3CB0-4D4A-B22A-8EE251D69CE4}">
      <dgm:prSet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Воспитание</a:t>
          </a:r>
          <a:endParaRPr lang="ru-RU" dirty="0">
            <a:solidFill>
              <a:schemeClr val="tx1"/>
            </a:solidFill>
          </a:endParaRPr>
        </a:p>
      </dgm:t>
    </dgm:pt>
    <dgm:pt modelId="{E80301BC-0375-49B7-B863-FE5A66FDD1B7}" type="parTrans" cxnId="{44DD89AE-F170-4622-8EED-B0229030FC66}">
      <dgm:prSet/>
      <dgm:spPr/>
      <dgm:t>
        <a:bodyPr/>
        <a:lstStyle/>
        <a:p>
          <a:endParaRPr lang="ru-RU"/>
        </a:p>
      </dgm:t>
    </dgm:pt>
    <dgm:pt modelId="{7E6DFB8F-C907-4F3D-A16E-8987F63868F5}" type="sibTrans" cxnId="{44DD89AE-F170-4622-8EED-B0229030FC66}">
      <dgm:prSet/>
      <dgm:spPr/>
      <dgm:t>
        <a:bodyPr/>
        <a:lstStyle/>
        <a:p>
          <a:endParaRPr lang="ru-RU"/>
        </a:p>
      </dgm:t>
    </dgm:pt>
    <dgm:pt modelId="{811AC75A-561B-4100-9473-B7DE11970046}">
      <dgm:prSet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Профориентация</a:t>
          </a:r>
          <a:endParaRPr lang="ru-RU" dirty="0">
            <a:solidFill>
              <a:schemeClr val="tx1"/>
            </a:solidFill>
          </a:endParaRPr>
        </a:p>
      </dgm:t>
    </dgm:pt>
    <dgm:pt modelId="{492DF105-1AFB-410E-9F96-3157A0FE64E4}" type="parTrans" cxnId="{D6004CE9-E150-4EFD-B795-CEB1EEA3E9E5}">
      <dgm:prSet/>
      <dgm:spPr/>
      <dgm:t>
        <a:bodyPr/>
        <a:lstStyle/>
        <a:p>
          <a:endParaRPr lang="ru-RU"/>
        </a:p>
      </dgm:t>
    </dgm:pt>
    <dgm:pt modelId="{F0D27004-B3D9-4C49-8161-B6F9AE361E44}" type="sibTrans" cxnId="{D6004CE9-E150-4EFD-B795-CEB1EEA3E9E5}">
      <dgm:prSet/>
      <dgm:spPr/>
      <dgm:t>
        <a:bodyPr/>
        <a:lstStyle/>
        <a:p>
          <a:endParaRPr lang="ru-RU"/>
        </a:p>
      </dgm:t>
    </dgm:pt>
    <dgm:pt modelId="{F78C17A3-2FB6-4858-A58D-DB666B4F521B}">
      <dgm:prSet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Учитель</a:t>
          </a:r>
          <a:endParaRPr lang="ru-RU" dirty="0">
            <a:solidFill>
              <a:schemeClr val="tx1"/>
            </a:solidFill>
          </a:endParaRPr>
        </a:p>
      </dgm:t>
    </dgm:pt>
    <dgm:pt modelId="{2D3DBABD-FF0D-4CF6-983E-4C274CB4CAC5}" type="parTrans" cxnId="{BD648E04-A6F0-43EE-A8AB-5BB23BA63D4A}">
      <dgm:prSet/>
      <dgm:spPr/>
      <dgm:t>
        <a:bodyPr/>
        <a:lstStyle/>
        <a:p>
          <a:endParaRPr lang="ru-RU"/>
        </a:p>
      </dgm:t>
    </dgm:pt>
    <dgm:pt modelId="{011F594B-1F93-420F-B518-37C0FBD76D83}" type="sibTrans" cxnId="{BD648E04-A6F0-43EE-A8AB-5BB23BA63D4A}">
      <dgm:prSet/>
      <dgm:spPr/>
      <dgm:t>
        <a:bodyPr/>
        <a:lstStyle/>
        <a:p>
          <a:endParaRPr lang="ru-RU"/>
        </a:p>
      </dgm:t>
    </dgm:pt>
    <dgm:pt modelId="{0C82A8C6-D42E-4A8A-BEF3-0D06FA4118B7}">
      <dgm:prSet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Школьный климат</a:t>
          </a:r>
          <a:endParaRPr lang="ru-RU" dirty="0">
            <a:solidFill>
              <a:schemeClr val="tx1"/>
            </a:solidFill>
          </a:endParaRPr>
        </a:p>
      </dgm:t>
    </dgm:pt>
    <dgm:pt modelId="{A8B0839E-182D-49C0-9627-2F10E30D09D8}" type="parTrans" cxnId="{0BEE85B1-3769-4419-9A58-EDEBA1FC2B99}">
      <dgm:prSet/>
      <dgm:spPr/>
      <dgm:t>
        <a:bodyPr/>
        <a:lstStyle/>
        <a:p>
          <a:endParaRPr lang="ru-RU"/>
        </a:p>
      </dgm:t>
    </dgm:pt>
    <dgm:pt modelId="{6C4B7B96-07D0-4059-8D69-BA20DEBEAAC4}" type="sibTrans" cxnId="{0BEE85B1-3769-4419-9A58-EDEBA1FC2B99}">
      <dgm:prSet/>
      <dgm:spPr/>
      <dgm:t>
        <a:bodyPr/>
        <a:lstStyle/>
        <a:p>
          <a:endParaRPr lang="ru-RU"/>
        </a:p>
      </dgm:t>
    </dgm:pt>
    <dgm:pt modelId="{247F9364-B55A-4C3B-8A89-DEDAD7F154B3}" type="pres">
      <dgm:prSet presAssocID="{C9D2F1BC-73E5-4ED5-9CF3-88833B75589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40F334D-AC46-4DFB-A4B0-B624E0935B8C}" type="pres">
      <dgm:prSet presAssocID="{C9D2F1BC-73E5-4ED5-9CF3-88833B755896}" presName="Name1" presStyleCnt="0"/>
      <dgm:spPr/>
    </dgm:pt>
    <dgm:pt modelId="{13C33A0C-F46F-4D6B-9209-5BFE201470C8}" type="pres">
      <dgm:prSet presAssocID="{C9D2F1BC-73E5-4ED5-9CF3-88833B755896}" presName="cycle" presStyleCnt="0"/>
      <dgm:spPr/>
    </dgm:pt>
    <dgm:pt modelId="{53DA1717-A078-4171-8179-1832D8E0A58E}" type="pres">
      <dgm:prSet presAssocID="{C9D2F1BC-73E5-4ED5-9CF3-88833B755896}" presName="srcNode" presStyleLbl="node1" presStyleIdx="0" presStyleCnt="7"/>
      <dgm:spPr/>
    </dgm:pt>
    <dgm:pt modelId="{90C288EC-DDB4-41EF-BB30-E7718C39543A}" type="pres">
      <dgm:prSet presAssocID="{C9D2F1BC-73E5-4ED5-9CF3-88833B755896}" presName="conn" presStyleLbl="parChTrans1D2" presStyleIdx="0" presStyleCnt="1" custScaleX="99574"/>
      <dgm:spPr/>
      <dgm:t>
        <a:bodyPr/>
        <a:lstStyle/>
        <a:p>
          <a:endParaRPr lang="ru-RU"/>
        </a:p>
      </dgm:t>
    </dgm:pt>
    <dgm:pt modelId="{5C7E93A6-AFE3-47D4-84B2-A3CE98D12AE7}" type="pres">
      <dgm:prSet presAssocID="{C9D2F1BC-73E5-4ED5-9CF3-88833B755896}" presName="extraNode" presStyleLbl="node1" presStyleIdx="0" presStyleCnt="7"/>
      <dgm:spPr/>
    </dgm:pt>
    <dgm:pt modelId="{B80E1F64-BF5C-4E1C-B9B7-7BA46B190266}" type="pres">
      <dgm:prSet presAssocID="{C9D2F1BC-73E5-4ED5-9CF3-88833B755896}" presName="dstNode" presStyleLbl="node1" presStyleIdx="0" presStyleCnt="7"/>
      <dgm:spPr/>
    </dgm:pt>
    <dgm:pt modelId="{6CA550F6-53AA-4C9E-9121-224B174978A3}" type="pres">
      <dgm:prSet presAssocID="{EAA3314C-5033-4FDB-AC9F-BD9E63C3D654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E393D-6FC8-4DFC-8B0F-A8648B330C44}" type="pres">
      <dgm:prSet presAssocID="{EAA3314C-5033-4FDB-AC9F-BD9E63C3D654}" presName="accent_1" presStyleCnt="0"/>
      <dgm:spPr/>
    </dgm:pt>
    <dgm:pt modelId="{525C976B-3EE3-42E5-90C7-7E1D2557D08A}" type="pres">
      <dgm:prSet presAssocID="{EAA3314C-5033-4FDB-AC9F-BD9E63C3D654}" presName="accentRepeatNode" presStyleLbl="solidFgAcc1" presStyleIdx="0" presStyleCnt="7"/>
      <dgm:spPr>
        <a:ln>
          <a:solidFill>
            <a:srgbClr val="8A2B9D"/>
          </a:solidFill>
        </a:ln>
      </dgm:spPr>
    </dgm:pt>
    <dgm:pt modelId="{D071148A-89A8-4D77-A5F7-3B6531C5068C}" type="pres">
      <dgm:prSet presAssocID="{F2A8D411-DCF7-4C71-BFA0-7BD4A742B48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FD7EA-48B5-4993-B627-541EBD3D4A0A}" type="pres">
      <dgm:prSet presAssocID="{F2A8D411-DCF7-4C71-BFA0-7BD4A742B48D}" presName="accent_2" presStyleCnt="0"/>
      <dgm:spPr/>
    </dgm:pt>
    <dgm:pt modelId="{34AE4E3C-BBC4-4361-A7DC-C33275317A53}" type="pres">
      <dgm:prSet presAssocID="{F2A8D411-DCF7-4C71-BFA0-7BD4A742B48D}" presName="accentRepeatNode" presStyleLbl="solidFgAcc1" presStyleIdx="1" presStyleCnt="7"/>
      <dgm:spPr>
        <a:ln>
          <a:solidFill>
            <a:srgbClr val="8A2B9D"/>
          </a:solidFill>
        </a:ln>
      </dgm:spPr>
    </dgm:pt>
    <dgm:pt modelId="{AF3BD696-C9D2-49BE-9486-A5B4818F9797}" type="pres">
      <dgm:prSet presAssocID="{532DA94B-86CB-43E9-AB11-C1059C7C797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AFC61-B03C-410F-8F5E-FC54D0D02FCF}" type="pres">
      <dgm:prSet presAssocID="{532DA94B-86CB-43E9-AB11-C1059C7C797F}" presName="accent_3" presStyleCnt="0"/>
      <dgm:spPr/>
    </dgm:pt>
    <dgm:pt modelId="{1F3D1133-D258-4462-97FF-8BEA22FB2DB1}" type="pres">
      <dgm:prSet presAssocID="{532DA94B-86CB-43E9-AB11-C1059C7C797F}" presName="accentRepeatNode" presStyleLbl="solidFgAcc1" presStyleIdx="2" presStyleCnt="7"/>
      <dgm:spPr>
        <a:ln>
          <a:solidFill>
            <a:srgbClr val="8A2B9D"/>
          </a:solidFill>
        </a:ln>
      </dgm:spPr>
    </dgm:pt>
    <dgm:pt modelId="{041F1F06-CD77-4F16-9D8B-104C52865703}" type="pres">
      <dgm:prSet presAssocID="{C24038CD-3CB0-4D4A-B22A-8EE251D69CE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8D28D-7D06-4267-9BE9-F0333898A0A0}" type="pres">
      <dgm:prSet presAssocID="{C24038CD-3CB0-4D4A-B22A-8EE251D69CE4}" presName="accent_4" presStyleCnt="0"/>
      <dgm:spPr/>
    </dgm:pt>
    <dgm:pt modelId="{DCBB823E-780D-4E3E-B9E7-ADA343957D78}" type="pres">
      <dgm:prSet presAssocID="{C24038CD-3CB0-4D4A-B22A-8EE251D69CE4}" presName="accentRepeatNode" presStyleLbl="solidFgAcc1" presStyleIdx="3" presStyleCnt="7"/>
      <dgm:spPr>
        <a:ln>
          <a:solidFill>
            <a:srgbClr val="8A2B9D"/>
          </a:solidFill>
        </a:ln>
      </dgm:spPr>
    </dgm:pt>
    <dgm:pt modelId="{BB3F95F4-F742-48F0-A320-A3FCBF9DB878}" type="pres">
      <dgm:prSet presAssocID="{811AC75A-561B-4100-9473-B7DE1197004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C8551-4C57-4CC5-94B6-B1A3C5A29683}" type="pres">
      <dgm:prSet presAssocID="{811AC75A-561B-4100-9473-B7DE11970046}" presName="accent_5" presStyleCnt="0"/>
      <dgm:spPr/>
    </dgm:pt>
    <dgm:pt modelId="{5CE5F47C-E315-42C0-BFF2-DAB5BDEE0757}" type="pres">
      <dgm:prSet presAssocID="{811AC75A-561B-4100-9473-B7DE11970046}" presName="accentRepeatNode" presStyleLbl="solidFgAcc1" presStyleIdx="4" presStyleCnt="7"/>
      <dgm:spPr>
        <a:ln>
          <a:solidFill>
            <a:srgbClr val="8A2B9D"/>
          </a:solidFill>
        </a:ln>
      </dgm:spPr>
    </dgm:pt>
    <dgm:pt modelId="{57C8B4AB-9B87-4ECD-B710-421AFAC68417}" type="pres">
      <dgm:prSet presAssocID="{F78C17A3-2FB6-4858-A58D-DB666B4F521B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FBFF9-489E-4EFB-B355-C78A9977B9F1}" type="pres">
      <dgm:prSet presAssocID="{F78C17A3-2FB6-4858-A58D-DB666B4F521B}" presName="accent_6" presStyleCnt="0"/>
      <dgm:spPr/>
    </dgm:pt>
    <dgm:pt modelId="{BBD696DA-DF6C-4FB1-8F5D-F070BEF44BE0}" type="pres">
      <dgm:prSet presAssocID="{F78C17A3-2FB6-4858-A58D-DB666B4F521B}" presName="accentRepeatNode" presStyleLbl="solidFgAcc1" presStyleIdx="5" presStyleCnt="7"/>
      <dgm:spPr>
        <a:ln>
          <a:solidFill>
            <a:srgbClr val="8A2B9D"/>
          </a:solidFill>
        </a:ln>
      </dgm:spPr>
    </dgm:pt>
    <dgm:pt modelId="{56CC4B0B-6DF5-42A5-942B-91C26E9B3230}" type="pres">
      <dgm:prSet presAssocID="{0C82A8C6-D42E-4A8A-BEF3-0D06FA4118B7}" presName="text_7" presStyleLbl="node1" presStyleIdx="6" presStyleCnt="7" custScaleX="98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6F2AA-EBA1-4451-819F-03CB74AD8E9F}" type="pres">
      <dgm:prSet presAssocID="{0C82A8C6-D42E-4A8A-BEF3-0D06FA4118B7}" presName="accent_7" presStyleCnt="0"/>
      <dgm:spPr/>
    </dgm:pt>
    <dgm:pt modelId="{0F0D26F8-B042-4CFB-8D4E-99CB268B8B65}" type="pres">
      <dgm:prSet presAssocID="{0C82A8C6-D42E-4A8A-BEF3-0D06FA4118B7}" presName="accentRepeatNode" presStyleLbl="solidFgAcc1" presStyleIdx="6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8A2B9D"/>
          </a:solidFill>
        </a:ln>
      </dgm:spPr>
      <dgm:t>
        <a:bodyPr/>
        <a:lstStyle/>
        <a:p>
          <a:endParaRPr lang="ru-RU"/>
        </a:p>
      </dgm:t>
    </dgm:pt>
  </dgm:ptLst>
  <dgm:cxnLst>
    <dgm:cxn modelId="{78494DEA-92E8-4C50-926A-C128B57FB249}" type="presOf" srcId="{C24038CD-3CB0-4D4A-B22A-8EE251D69CE4}" destId="{041F1F06-CD77-4F16-9D8B-104C52865703}" srcOrd="0" destOrd="0" presId="urn:microsoft.com/office/officeart/2008/layout/VerticalCurvedList"/>
    <dgm:cxn modelId="{65B92AEB-0E62-4DBC-917B-00928044CA40}" srcId="{C9D2F1BC-73E5-4ED5-9CF3-88833B755896}" destId="{EAA3314C-5033-4FDB-AC9F-BD9E63C3D654}" srcOrd="0" destOrd="0" parTransId="{E20198A7-2E13-4F69-B38B-B9437913EE44}" sibTransId="{6193EF83-F9AC-4D6D-89E3-F6B16E73D315}"/>
    <dgm:cxn modelId="{0BEE85B1-3769-4419-9A58-EDEBA1FC2B99}" srcId="{C9D2F1BC-73E5-4ED5-9CF3-88833B755896}" destId="{0C82A8C6-D42E-4A8A-BEF3-0D06FA4118B7}" srcOrd="6" destOrd="0" parTransId="{A8B0839E-182D-49C0-9627-2F10E30D09D8}" sibTransId="{6C4B7B96-07D0-4059-8D69-BA20DEBEAAC4}"/>
    <dgm:cxn modelId="{D6004CE9-E150-4EFD-B795-CEB1EEA3E9E5}" srcId="{C9D2F1BC-73E5-4ED5-9CF3-88833B755896}" destId="{811AC75A-561B-4100-9473-B7DE11970046}" srcOrd="4" destOrd="0" parTransId="{492DF105-1AFB-410E-9F96-3157A0FE64E4}" sibTransId="{F0D27004-B3D9-4C49-8161-B6F9AE361E44}"/>
    <dgm:cxn modelId="{D799C7B7-860E-4910-B43F-E234C696A5B0}" srcId="{C9D2F1BC-73E5-4ED5-9CF3-88833B755896}" destId="{532DA94B-86CB-43E9-AB11-C1059C7C797F}" srcOrd="2" destOrd="0" parTransId="{0F593B24-06CF-4266-A0AA-4547F13A3631}" sibTransId="{A80EFFC9-0256-4F38-82BF-F9F6A943D7AE}"/>
    <dgm:cxn modelId="{CD7DB233-5A78-4FD0-AC64-D74624882714}" type="presOf" srcId="{0C82A8C6-D42E-4A8A-BEF3-0D06FA4118B7}" destId="{56CC4B0B-6DF5-42A5-942B-91C26E9B3230}" srcOrd="0" destOrd="0" presId="urn:microsoft.com/office/officeart/2008/layout/VerticalCurvedList"/>
    <dgm:cxn modelId="{5DBAB1E8-1172-47EC-BB0E-94EA2A3E7623}" type="presOf" srcId="{C9D2F1BC-73E5-4ED5-9CF3-88833B755896}" destId="{247F9364-B55A-4C3B-8A89-DEDAD7F154B3}" srcOrd="0" destOrd="0" presId="urn:microsoft.com/office/officeart/2008/layout/VerticalCurvedList"/>
    <dgm:cxn modelId="{44DD89AE-F170-4622-8EED-B0229030FC66}" srcId="{C9D2F1BC-73E5-4ED5-9CF3-88833B755896}" destId="{C24038CD-3CB0-4D4A-B22A-8EE251D69CE4}" srcOrd="3" destOrd="0" parTransId="{E80301BC-0375-49B7-B863-FE5A66FDD1B7}" sibTransId="{7E6DFB8F-C907-4F3D-A16E-8987F63868F5}"/>
    <dgm:cxn modelId="{C4F5C2B5-D97D-4494-8B65-9E5B7C070733}" type="presOf" srcId="{6193EF83-F9AC-4D6D-89E3-F6B16E73D315}" destId="{90C288EC-DDB4-41EF-BB30-E7718C39543A}" srcOrd="0" destOrd="0" presId="urn:microsoft.com/office/officeart/2008/layout/VerticalCurvedList"/>
    <dgm:cxn modelId="{04F95A9F-A335-471A-8016-5613B03BD3CB}" srcId="{C9D2F1BC-73E5-4ED5-9CF3-88833B755896}" destId="{F2A8D411-DCF7-4C71-BFA0-7BD4A742B48D}" srcOrd="1" destOrd="0" parTransId="{48185A27-F9DC-4A05-8D4A-4BD1C548FE89}" sibTransId="{0C4AE0BD-8794-4F67-8B91-574607196331}"/>
    <dgm:cxn modelId="{677247B7-35F8-4FB6-ACC3-3D1A7F22DF0C}" type="presOf" srcId="{EAA3314C-5033-4FDB-AC9F-BD9E63C3D654}" destId="{6CA550F6-53AA-4C9E-9121-224B174978A3}" srcOrd="0" destOrd="0" presId="urn:microsoft.com/office/officeart/2008/layout/VerticalCurvedList"/>
    <dgm:cxn modelId="{14DE0FC7-9113-4241-B606-5B38F118D1BA}" type="presOf" srcId="{811AC75A-561B-4100-9473-B7DE11970046}" destId="{BB3F95F4-F742-48F0-A320-A3FCBF9DB878}" srcOrd="0" destOrd="0" presId="urn:microsoft.com/office/officeart/2008/layout/VerticalCurvedList"/>
    <dgm:cxn modelId="{EDD37E7E-A159-4238-B452-F00D12F3815C}" type="presOf" srcId="{F78C17A3-2FB6-4858-A58D-DB666B4F521B}" destId="{57C8B4AB-9B87-4ECD-B710-421AFAC68417}" srcOrd="0" destOrd="0" presId="urn:microsoft.com/office/officeart/2008/layout/VerticalCurvedList"/>
    <dgm:cxn modelId="{BD648E04-A6F0-43EE-A8AB-5BB23BA63D4A}" srcId="{C9D2F1BC-73E5-4ED5-9CF3-88833B755896}" destId="{F78C17A3-2FB6-4858-A58D-DB666B4F521B}" srcOrd="5" destOrd="0" parTransId="{2D3DBABD-FF0D-4CF6-983E-4C274CB4CAC5}" sibTransId="{011F594B-1F93-420F-B518-37C0FBD76D83}"/>
    <dgm:cxn modelId="{0E582BFC-DB8A-425F-BBB1-2ED83BC346F8}" type="presOf" srcId="{532DA94B-86CB-43E9-AB11-C1059C7C797F}" destId="{AF3BD696-C9D2-49BE-9486-A5B4818F9797}" srcOrd="0" destOrd="0" presId="urn:microsoft.com/office/officeart/2008/layout/VerticalCurvedList"/>
    <dgm:cxn modelId="{168D9104-13EE-4D43-9D4C-E70C16FEC495}" type="presOf" srcId="{F2A8D411-DCF7-4C71-BFA0-7BD4A742B48D}" destId="{D071148A-89A8-4D77-A5F7-3B6531C5068C}" srcOrd="0" destOrd="0" presId="urn:microsoft.com/office/officeart/2008/layout/VerticalCurvedList"/>
    <dgm:cxn modelId="{EC679F6B-F80A-4450-A72C-A5D8B71DE360}" type="presParOf" srcId="{247F9364-B55A-4C3B-8A89-DEDAD7F154B3}" destId="{A40F334D-AC46-4DFB-A4B0-B624E0935B8C}" srcOrd="0" destOrd="0" presId="urn:microsoft.com/office/officeart/2008/layout/VerticalCurvedList"/>
    <dgm:cxn modelId="{B411E93D-3564-468D-970A-049DF2DA0A83}" type="presParOf" srcId="{A40F334D-AC46-4DFB-A4B0-B624E0935B8C}" destId="{13C33A0C-F46F-4D6B-9209-5BFE201470C8}" srcOrd="0" destOrd="0" presId="urn:microsoft.com/office/officeart/2008/layout/VerticalCurvedList"/>
    <dgm:cxn modelId="{DDEA55DE-2E75-4F4B-B6F0-52C580603C18}" type="presParOf" srcId="{13C33A0C-F46F-4D6B-9209-5BFE201470C8}" destId="{53DA1717-A078-4171-8179-1832D8E0A58E}" srcOrd="0" destOrd="0" presId="urn:microsoft.com/office/officeart/2008/layout/VerticalCurvedList"/>
    <dgm:cxn modelId="{1E109069-1B21-47D2-B0B8-5D80F17688ED}" type="presParOf" srcId="{13C33A0C-F46F-4D6B-9209-5BFE201470C8}" destId="{90C288EC-DDB4-41EF-BB30-E7718C39543A}" srcOrd="1" destOrd="0" presId="urn:microsoft.com/office/officeart/2008/layout/VerticalCurvedList"/>
    <dgm:cxn modelId="{FA41C0C6-990E-4C00-8D43-F9E35BEBED1E}" type="presParOf" srcId="{13C33A0C-F46F-4D6B-9209-5BFE201470C8}" destId="{5C7E93A6-AFE3-47D4-84B2-A3CE98D12AE7}" srcOrd="2" destOrd="0" presId="urn:microsoft.com/office/officeart/2008/layout/VerticalCurvedList"/>
    <dgm:cxn modelId="{477273A1-0BF7-4203-9B85-07A12158FE10}" type="presParOf" srcId="{13C33A0C-F46F-4D6B-9209-5BFE201470C8}" destId="{B80E1F64-BF5C-4E1C-B9B7-7BA46B190266}" srcOrd="3" destOrd="0" presId="urn:microsoft.com/office/officeart/2008/layout/VerticalCurvedList"/>
    <dgm:cxn modelId="{3A806301-2742-4F0E-9D66-11DE7DCF891D}" type="presParOf" srcId="{A40F334D-AC46-4DFB-A4B0-B624E0935B8C}" destId="{6CA550F6-53AA-4C9E-9121-224B174978A3}" srcOrd="1" destOrd="0" presId="urn:microsoft.com/office/officeart/2008/layout/VerticalCurvedList"/>
    <dgm:cxn modelId="{488A9E50-ABF8-4BCE-A48D-56BD786D3571}" type="presParOf" srcId="{A40F334D-AC46-4DFB-A4B0-B624E0935B8C}" destId="{552E393D-6FC8-4DFC-8B0F-A8648B330C44}" srcOrd="2" destOrd="0" presId="urn:microsoft.com/office/officeart/2008/layout/VerticalCurvedList"/>
    <dgm:cxn modelId="{AEE4189E-4EE5-4690-AC7B-66E880073FF7}" type="presParOf" srcId="{552E393D-6FC8-4DFC-8B0F-A8648B330C44}" destId="{525C976B-3EE3-42E5-90C7-7E1D2557D08A}" srcOrd="0" destOrd="0" presId="urn:microsoft.com/office/officeart/2008/layout/VerticalCurvedList"/>
    <dgm:cxn modelId="{05B975C9-1E72-4155-9403-4C63042B9FFE}" type="presParOf" srcId="{A40F334D-AC46-4DFB-A4B0-B624E0935B8C}" destId="{D071148A-89A8-4D77-A5F7-3B6531C5068C}" srcOrd="3" destOrd="0" presId="urn:microsoft.com/office/officeart/2008/layout/VerticalCurvedList"/>
    <dgm:cxn modelId="{3018BE5D-DF18-4854-848D-BC5B4F4AAEC7}" type="presParOf" srcId="{A40F334D-AC46-4DFB-A4B0-B624E0935B8C}" destId="{E59FD7EA-48B5-4993-B627-541EBD3D4A0A}" srcOrd="4" destOrd="0" presId="urn:microsoft.com/office/officeart/2008/layout/VerticalCurvedList"/>
    <dgm:cxn modelId="{0C11F15D-C987-4471-B1F1-05312CAF3CDF}" type="presParOf" srcId="{E59FD7EA-48B5-4993-B627-541EBD3D4A0A}" destId="{34AE4E3C-BBC4-4361-A7DC-C33275317A53}" srcOrd="0" destOrd="0" presId="urn:microsoft.com/office/officeart/2008/layout/VerticalCurvedList"/>
    <dgm:cxn modelId="{58014181-0125-45BC-80BB-537EB2C353AE}" type="presParOf" srcId="{A40F334D-AC46-4DFB-A4B0-B624E0935B8C}" destId="{AF3BD696-C9D2-49BE-9486-A5B4818F9797}" srcOrd="5" destOrd="0" presId="urn:microsoft.com/office/officeart/2008/layout/VerticalCurvedList"/>
    <dgm:cxn modelId="{43F2369D-7EE6-405B-8AB4-55B37A5D1542}" type="presParOf" srcId="{A40F334D-AC46-4DFB-A4B0-B624E0935B8C}" destId="{FB0AFC61-B03C-410F-8F5E-FC54D0D02FCF}" srcOrd="6" destOrd="0" presId="urn:microsoft.com/office/officeart/2008/layout/VerticalCurvedList"/>
    <dgm:cxn modelId="{B0180351-B6D0-4948-94D6-A1CE434C7ADC}" type="presParOf" srcId="{FB0AFC61-B03C-410F-8F5E-FC54D0D02FCF}" destId="{1F3D1133-D258-4462-97FF-8BEA22FB2DB1}" srcOrd="0" destOrd="0" presId="urn:microsoft.com/office/officeart/2008/layout/VerticalCurvedList"/>
    <dgm:cxn modelId="{676C0F81-2F7E-4410-B457-0B84D987D40D}" type="presParOf" srcId="{A40F334D-AC46-4DFB-A4B0-B624E0935B8C}" destId="{041F1F06-CD77-4F16-9D8B-104C52865703}" srcOrd="7" destOrd="0" presId="urn:microsoft.com/office/officeart/2008/layout/VerticalCurvedList"/>
    <dgm:cxn modelId="{69164B1F-A1DE-4506-92B4-91A05223E17D}" type="presParOf" srcId="{A40F334D-AC46-4DFB-A4B0-B624E0935B8C}" destId="{4AF8D28D-7D06-4267-9BE9-F0333898A0A0}" srcOrd="8" destOrd="0" presId="urn:microsoft.com/office/officeart/2008/layout/VerticalCurvedList"/>
    <dgm:cxn modelId="{B7026E4E-24E5-4877-97BA-E7BDA9FC79F5}" type="presParOf" srcId="{4AF8D28D-7D06-4267-9BE9-F0333898A0A0}" destId="{DCBB823E-780D-4E3E-B9E7-ADA343957D78}" srcOrd="0" destOrd="0" presId="urn:microsoft.com/office/officeart/2008/layout/VerticalCurvedList"/>
    <dgm:cxn modelId="{E76A61F2-80F4-4C09-B67D-0918682BF39E}" type="presParOf" srcId="{A40F334D-AC46-4DFB-A4B0-B624E0935B8C}" destId="{BB3F95F4-F742-48F0-A320-A3FCBF9DB878}" srcOrd="9" destOrd="0" presId="urn:microsoft.com/office/officeart/2008/layout/VerticalCurvedList"/>
    <dgm:cxn modelId="{43BFC019-A821-4616-872A-56445DD9EA8D}" type="presParOf" srcId="{A40F334D-AC46-4DFB-A4B0-B624E0935B8C}" destId="{FEEC8551-4C57-4CC5-94B6-B1A3C5A29683}" srcOrd="10" destOrd="0" presId="urn:microsoft.com/office/officeart/2008/layout/VerticalCurvedList"/>
    <dgm:cxn modelId="{AC6AADB1-DFD5-476B-9E91-C22C82BA5CFD}" type="presParOf" srcId="{FEEC8551-4C57-4CC5-94B6-B1A3C5A29683}" destId="{5CE5F47C-E315-42C0-BFF2-DAB5BDEE0757}" srcOrd="0" destOrd="0" presId="urn:microsoft.com/office/officeart/2008/layout/VerticalCurvedList"/>
    <dgm:cxn modelId="{6269A53A-11FF-4AF3-A3B6-AA34A0C99FF9}" type="presParOf" srcId="{A40F334D-AC46-4DFB-A4B0-B624E0935B8C}" destId="{57C8B4AB-9B87-4ECD-B710-421AFAC68417}" srcOrd="11" destOrd="0" presId="urn:microsoft.com/office/officeart/2008/layout/VerticalCurvedList"/>
    <dgm:cxn modelId="{A82E0A5E-AF3B-478F-B86E-822170F18894}" type="presParOf" srcId="{A40F334D-AC46-4DFB-A4B0-B624E0935B8C}" destId="{B3EFBFF9-489E-4EFB-B355-C78A9977B9F1}" srcOrd="12" destOrd="0" presId="urn:microsoft.com/office/officeart/2008/layout/VerticalCurvedList"/>
    <dgm:cxn modelId="{D7FDC57E-16E8-400E-B919-B399035ED45B}" type="presParOf" srcId="{B3EFBFF9-489E-4EFB-B355-C78A9977B9F1}" destId="{BBD696DA-DF6C-4FB1-8F5D-F070BEF44BE0}" srcOrd="0" destOrd="0" presId="urn:microsoft.com/office/officeart/2008/layout/VerticalCurvedList"/>
    <dgm:cxn modelId="{12DE0CFE-B963-442D-A25A-DCAD51DB86D6}" type="presParOf" srcId="{A40F334D-AC46-4DFB-A4B0-B624E0935B8C}" destId="{56CC4B0B-6DF5-42A5-942B-91C26E9B3230}" srcOrd="13" destOrd="0" presId="urn:microsoft.com/office/officeart/2008/layout/VerticalCurvedList"/>
    <dgm:cxn modelId="{C2AD7643-6F5D-427C-AA7B-B5D281514A69}" type="presParOf" srcId="{A40F334D-AC46-4DFB-A4B0-B624E0935B8C}" destId="{2D96F2AA-EBA1-4451-819F-03CB74AD8E9F}" srcOrd="14" destOrd="0" presId="urn:microsoft.com/office/officeart/2008/layout/VerticalCurvedList"/>
    <dgm:cxn modelId="{17202D3D-EB96-4BEA-B312-B741A5C3C30B}" type="presParOf" srcId="{2D96F2AA-EBA1-4451-819F-03CB74AD8E9F}" destId="{0F0D26F8-B042-4CFB-8D4E-99CB268B8B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96BFF3-93A2-406A-8E78-D267EDA31592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9C24C1BF-238A-4820-905C-28A6FE344AFB}">
      <dgm:prSet phldrT="[Текст]" custT="1"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sz="1600" dirty="0" smtClean="0"/>
            <a:t>Самодиагностика</a:t>
          </a:r>
          <a:endParaRPr lang="ru-RU" sz="1600" dirty="0"/>
        </a:p>
      </dgm:t>
    </dgm:pt>
    <dgm:pt modelId="{FFA4BE53-93E5-4E98-B9F6-9595F68AEBD4}" type="parTrans" cxnId="{85F89E72-24E7-4EB8-BFB8-B688E7571430}">
      <dgm:prSet/>
      <dgm:spPr/>
      <dgm:t>
        <a:bodyPr/>
        <a:lstStyle/>
        <a:p>
          <a:endParaRPr lang="ru-RU"/>
        </a:p>
      </dgm:t>
    </dgm:pt>
    <dgm:pt modelId="{5CCA41B1-CAC7-41B9-A825-F2CCEBA98560}" type="sibTrans" cxnId="{85F89E72-24E7-4EB8-BFB8-B688E7571430}">
      <dgm:prSet/>
      <dgm:spPr/>
      <dgm:t>
        <a:bodyPr/>
        <a:lstStyle/>
        <a:p>
          <a:endParaRPr lang="ru-RU"/>
        </a:p>
      </dgm:t>
    </dgm:pt>
    <dgm:pt modelId="{94C66C48-99A0-404E-8BD1-D818B79FE07C}">
      <dgm:prSet phldrT="[Текст]" custT="1"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sz="1600" dirty="0" smtClean="0"/>
            <a:t>Анализ сильных сторон и дефицитов</a:t>
          </a:r>
          <a:endParaRPr lang="ru-RU" sz="1600" dirty="0"/>
        </a:p>
      </dgm:t>
    </dgm:pt>
    <dgm:pt modelId="{E32C9564-17DD-4CEF-AF50-6BD215B150A6}" type="parTrans" cxnId="{39D85DFB-4BEA-4326-A54B-8FE41457A25F}">
      <dgm:prSet/>
      <dgm:spPr/>
      <dgm:t>
        <a:bodyPr/>
        <a:lstStyle/>
        <a:p>
          <a:endParaRPr lang="ru-RU"/>
        </a:p>
      </dgm:t>
    </dgm:pt>
    <dgm:pt modelId="{29835D06-CDA1-4629-850F-2375BF444DA0}" type="sibTrans" cxnId="{39D85DFB-4BEA-4326-A54B-8FE41457A25F}">
      <dgm:prSet/>
      <dgm:spPr/>
      <dgm:t>
        <a:bodyPr/>
        <a:lstStyle/>
        <a:p>
          <a:endParaRPr lang="ru-RU"/>
        </a:p>
      </dgm:t>
    </dgm:pt>
    <dgm:pt modelId="{FF97E8F8-562A-4C20-BEBC-E776889297C0}">
      <dgm:prSet phldrT="[Текст]" custT="1"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sz="1600" dirty="0" smtClean="0"/>
            <a:t>Разработка перспективного плана</a:t>
          </a:r>
          <a:endParaRPr lang="ru-RU" sz="1600" dirty="0"/>
        </a:p>
      </dgm:t>
    </dgm:pt>
    <dgm:pt modelId="{3FCE8771-0A7A-4441-AF48-6F162C44A4A0}" type="parTrans" cxnId="{7A212D64-8624-4676-B1DF-BE4B31C54E20}">
      <dgm:prSet/>
      <dgm:spPr/>
      <dgm:t>
        <a:bodyPr/>
        <a:lstStyle/>
        <a:p>
          <a:endParaRPr lang="ru-RU"/>
        </a:p>
      </dgm:t>
    </dgm:pt>
    <dgm:pt modelId="{6F57FDF4-DE60-48DE-90D1-70C40D42D67B}" type="sibTrans" cxnId="{7A212D64-8624-4676-B1DF-BE4B31C54E20}">
      <dgm:prSet/>
      <dgm:spPr/>
      <dgm:t>
        <a:bodyPr/>
        <a:lstStyle/>
        <a:p>
          <a:endParaRPr lang="ru-RU"/>
        </a:p>
      </dgm:t>
    </dgm:pt>
    <dgm:pt modelId="{4D7F86D2-22DC-4B8C-B8C8-DF2E7A9E2D82}">
      <dgm:prSet custT="1"/>
      <dgm:spPr>
        <a:solidFill>
          <a:srgbClr val="F9E96F"/>
        </a:solidFill>
        <a:ln>
          <a:solidFill>
            <a:srgbClr val="8A2B9D"/>
          </a:solidFill>
        </a:ln>
      </dgm:spPr>
      <dgm:t>
        <a:bodyPr/>
        <a:lstStyle/>
        <a:p>
          <a:r>
            <a:rPr lang="ru-RU" sz="1600" dirty="0" smtClean="0"/>
            <a:t>Реализация плана</a:t>
          </a:r>
          <a:endParaRPr lang="ru-RU" sz="1600" dirty="0"/>
        </a:p>
      </dgm:t>
    </dgm:pt>
    <dgm:pt modelId="{869BFD14-A877-4B9F-B3C6-FBD2DDC9F3D1}" type="parTrans" cxnId="{74C3FD15-F222-471E-B564-C4F2C304822C}">
      <dgm:prSet/>
      <dgm:spPr/>
      <dgm:t>
        <a:bodyPr/>
        <a:lstStyle/>
        <a:p>
          <a:endParaRPr lang="ru-RU"/>
        </a:p>
      </dgm:t>
    </dgm:pt>
    <dgm:pt modelId="{50B38651-A87C-4F49-AAF6-F7E21E8A6DB3}" type="sibTrans" cxnId="{74C3FD15-F222-471E-B564-C4F2C304822C}">
      <dgm:prSet/>
      <dgm:spPr/>
      <dgm:t>
        <a:bodyPr/>
        <a:lstStyle/>
        <a:p>
          <a:endParaRPr lang="ru-RU"/>
        </a:p>
      </dgm:t>
    </dgm:pt>
    <dgm:pt modelId="{C204358D-3DCE-4EAC-AF59-B1583F39D2D6}" type="pres">
      <dgm:prSet presAssocID="{AD96BFF3-93A2-406A-8E78-D267EDA31592}" presName="Name0" presStyleCnt="0">
        <dgm:presLayoutVars>
          <dgm:dir/>
          <dgm:animLvl val="lvl"/>
          <dgm:resizeHandles val="exact"/>
        </dgm:presLayoutVars>
      </dgm:prSet>
      <dgm:spPr/>
    </dgm:pt>
    <dgm:pt modelId="{3A3C6B71-C3DC-4549-9902-CD912E2C2825}" type="pres">
      <dgm:prSet presAssocID="{9C24C1BF-238A-4820-905C-28A6FE344AFB}" presName="parTxOnly" presStyleLbl="node1" presStyleIdx="0" presStyleCnt="4" custScaleX="119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88FA5-5EE4-40EE-BCCC-740FA69FE6C6}" type="pres">
      <dgm:prSet presAssocID="{5CCA41B1-CAC7-41B9-A825-F2CCEBA98560}" presName="parTxOnlySpace" presStyleCnt="0"/>
      <dgm:spPr/>
    </dgm:pt>
    <dgm:pt modelId="{4674A869-836C-4CE1-ABE9-EA34F2A8E301}" type="pres">
      <dgm:prSet presAssocID="{94C66C48-99A0-404E-8BD1-D818B79FE07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98363-BAB6-4152-AE40-66F92DA01793}" type="pres">
      <dgm:prSet presAssocID="{29835D06-CDA1-4629-850F-2375BF444DA0}" presName="parTxOnlySpace" presStyleCnt="0"/>
      <dgm:spPr/>
    </dgm:pt>
    <dgm:pt modelId="{751A3EBB-16E9-4E63-BFF1-ADBDC6BEC6D2}" type="pres">
      <dgm:prSet presAssocID="{FF97E8F8-562A-4C20-BEBC-E776889297C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A4FEA-D4FD-47D2-9EF5-93A9FF3C6A82}" type="pres">
      <dgm:prSet presAssocID="{6F57FDF4-DE60-48DE-90D1-70C40D42D67B}" presName="parTxOnlySpace" presStyleCnt="0"/>
      <dgm:spPr/>
    </dgm:pt>
    <dgm:pt modelId="{0AE93F53-3120-4E3D-BA1C-C07E37A9DC17}" type="pres">
      <dgm:prSet presAssocID="{4D7F86D2-22DC-4B8C-B8C8-DF2E7A9E2D8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984D4F-912B-47B9-B2FA-9717913D9B2E}" type="presOf" srcId="{94C66C48-99A0-404E-8BD1-D818B79FE07C}" destId="{4674A869-836C-4CE1-ABE9-EA34F2A8E301}" srcOrd="0" destOrd="0" presId="urn:microsoft.com/office/officeart/2005/8/layout/chevron1"/>
    <dgm:cxn modelId="{39D85DFB-4BEA-4326-A54B-8FE41457A25F}" srcId="{AD96BFF3-93A2-406A-8E78-D267EDA31592}" destId="{94C66C48-99A0-404E-8BD1-D818B79FE07C}" srcOrd="1" destOrd="0" parTransId="{E32C9564-17DD-4CEF-AF50-6BD215B150A6}" sibTransId="{29835D06-CDA1-4629-850F-2375BF444DA0}"/>
    <dgm:cxn modelId="{85F89E72-24E7-4EB8-BFB8-B688E7571430}" srcId="{AD96BFF3-93A2-406A-8E78-D267EDA31592}" destId="{9C24C1BF-238A-4820-905C-28A6FE344AFB}" srcOrd="0" destOrd="0" parTransId="{FFA4BE53-93E5-4E98-B9F6-9595F68AEBD4}" sibTransId="{5CCA41B1-CAC7-41B9-A825-F2CCEBA98560}"/>
    <dgm:cxn modelId="{74C3FD15-F222-471E-B564-C4F2C304822C}" srcId="{AD96BFF3-93A2-406A-8E78-D267EDA31592}" destId="{4D7F86D2-22DC-4B8C-B8C8-DF2E7A9E2D82}" srcOrd="3" destOrd="0" parTransId="{869BFD14-A877-4B9F-B3C6-FBD2DDC9F3D1}" sibTransId="{50B38651-A87C-4F49-AAF6-F7E21E8A6DB3}"/>
    <dgm:cxn modelId="{22E46C19-B907-4EE4-AAC9-FF805AAA9DFE}" type="presOf" srcId="{FF97E8F8-562A-4C20-BEBC-E776889297C0}" destId="{751A3EBB-16E9-4E63-BFF1-ADBDC6BEC6D2}" srcOrd="0" destOrd="0" presId="urn:microsoft.com/office/officeart/2005/8/layout/chevron1"/>
    <dgm:cxn modelId="{7A212D64-8624-4676-B1DF-BE4B31C54E20}" srcId="{AD96BFF3-93A2-406A-8E78-D267EDA31592}" destId="{FF97E8F8-562A-4C20-BEBC-E776889297C0}" srcOrd="2" destOrd="0" parTransId="{3FCE8771-0A7A-4441-AF48-6F162C44A4A0}" sibTransId="{6F57FDF4-DE60-48DE-90D1-70C40D42D67B}"/>
    <dgm:cxn modelId="{21BB5975-500F-4167-9B4A-6E9DFE160870}" type="presOf" srcId="{AD96BFF3-93A2-406A-8E78-D267EDA31592}" destId="{C204358D-3DCE-4EAC-AF59-B1583F39D2D6}" srcOrd="0" destOrd="0" presId="urn:microsoft.com/office/officeart/2005/8/layout/chevron1"/>
    <dgm:cxn modelId="{6C78D801-11FB-44FF-A8AD-4B40AA66520B}" type="presOf" srcId="{4D7F86D2-22DC-4B8C-B8C8-DF2E7A9E2D82}" destId="{0AE93F53-3120-4E3D-BA1C-C07E37A9DC17}" srcOrd="0" destOrd="0" presId="urn:microsoft.com/office/officeart/2005/8/layout/chevron1"/>
    <dgm:cxn modelId="{D2B0EB4E-A6E0-45B7-8BE8-DF3F0545F39C}" type="presOf" srcId="{9C24C1BF-238A-4820-905C-28A6FE344AFB}" destId="{3A3C6B71-C3DC-4549-9902-CD912E2C2825}" srcOrd="0" destOrd="0" presId="urn:microsoft.com/office/officeart/2005/8/layout/chevron1"/>
    <dgm:cxn modelId="{46D25336-EBE6-4FEF-8390-639967A49EB5}" type="presParOf" srcId="{C204358D-3DCE-4EAC-AF59-B1583F39D2D6}" destId="{3A3C6B71-C3DC-4549-9902-CD912E2C2825}" srcOrd="0" destOrd="0" presId="urn:microsoft.com/office/officeart/2005/8/layout/chevron1"/>
    <dgm:cxn modelId="{6C6000E5-0DA7-4698-9BE9-19D68BCF8462}" type="presParOf" srcId="{C204358D-3DCE-4EAC-AF59-B1583F39D2D6}" destId="{75A88FA5-5EE4-40EE-BCCC-740FA69FE6C6}" srcOrd="1" destOrd="0" presId="urn:microsoft.com/office/officeart/2005/8/layout/chevron1"/>
    <dgm:cxn modelId="{9347D203-779D-40BF-B087-01F749E72DA9}" type="presParOf" srcId="{C204358D-3DCE-4EAC-AF59-B1583F39D2D6}" destId="{4674A869-836C-4CE1-ABE9-EA34F2A8E301}" srcOrd="2" destOrd="0" presId="urn:microsoft.com/office/officeart/2005/8/layout/chevron1"/>
    <dgm:cxn modelId="{272C454A-8FB8-49FE-AFA4-6ECFE296669D}" type="presParOf" srcId="{C204358D-3DCE-4EAC-AF59-B1583F39D2D6}" destId="{2B098363-BAB6-4152-AE40-66F92DA01793}" srcOrd="3" destOrd="0" presId="urn:microsoft.com/office/officeart/2005/8/layout/chevron1"/>
    <dgm:cxn modelId="{56C51BC6-F778-4C55-AFF8-5CAB0BFD86F2}" type="presParOf" srcId="{C204358D-3DCE-4EAC-AF59-B1583F39D2D6}" destId="{751A3EBB-16E9-4E63-BFF1-ADBDC6BEC6D2}" srcOrd="4" destOrd="0" presId="urn:microsoft.com/office/officeart/2005/8/layout/chevron1"/>
    <dgm:cxn modelId="{08DC9855-A5C3-4919-89E2-9A0C98982C6C}" type="presParOf" srcId="{C204358D-3DCE-4EAC-AF59-B1583F39D2D6}" destId="{DECA4FEA-D4FD-47D2-9EF5-93A9FF3C6A82}" srcOrd="5" destOrd="0" presId="urn:microsoft.com/office/officeart/2005/8/layout/chevron1"/>
    <dgm:cxn modelId="{77653FD6-7207-40A9-91EB-1B73B9AB3FBB}" type="presParOf" srcId="{C204358D-3DCE-4EAC-AF59-B1583F39D2D6}" destId="{0AE93F53-3120-4E3D-BA1C-C07E37A9DC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C7823-2487-421E-9225-A0D4EF83F53F}">
      <dsp:nvSpPr>
        <dsp:cNvPr id="0" name=""/>
        <dsp:cNvSpPr/>
      </dsp:nvSpPr>
      <dsp:spPr>
        <a:xfrm>
          <a:off x="0" y="38124"/>
          <a:ext cx="10969421" cy="599625"/>
        </a:xfrm>
        <a:prstGeom prst="roundRect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Гражданское (формирование российской гражданской идентичности)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29271" y="67395"/>
        <a:ext cx="10910879" cy="541083"/>
      </dsp:txXfrm>
    </dsp:sp>
    <dsp:sp modelId="{53894145-0CC6-4495-8142-465DCDF9AF6D}">
      <dsp:nvSpPr>
        <dsp:cNvPr id="0" name=""/>
        <dsp:cNvSpPr/>
      </dsp:nvSpPr>
      <dsp:spPr>
        <a:xfrm>
          <a:off x="0" y="709749"/>
          <a:ext cx="10969421" cy="599625"/>
        </a:xfrm>
        <a:prstGeom prst="roundRect">
          <a:avLst/>
        </a:prstGeom>
        <a:noFill/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Патриотическое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29271" y="739020"/>
        <a:ext cx="10910879" cy="541083"/>
      </dsp:txXfrm>
    </dsp:sp>
    <dsp:sp modelId="{4BAFCAE8-D735-4254-ACD4-D40518FEAB88}">
      <dsp:nvSpPr>
        <dsp:cNvPr id="0" name=""/>
        <dsp:cNvSpPr/>
      </dsp:nvSpPr>
      <dsp:spPr>
        <a:xfrm>
          <a:off x="0" y="1381374"/>
          <a:ext cx="10969421" cy="599625"/>
        </a:xfrm>
        <a:prstGeom prst="roundRect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Духовно-нравственное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29271" y="1410645"/>
        <a:ext cx="10910879" cy="541083"/>
      </dsp:txXfrm>
    </dsp:sp>
    <dsp:sp modelId="{DA934C55-3E33-4B25-809E-9A3A1BC4EB24}">
      <dsp:nvSpPr>
        <dsp:cNvPr id="0" name=""/>
        <dsp:cNvSpPr/>
      </dsp:nvSpPr>
      <dsp:spPr>
        <a:xfrm>
          <a:off x="0" y="2052999"/>
          <a:ext cx="10969421" cy="599625"/>
        </a:xfrm>
        <a:prstGeom prst="roundRect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Эстетическое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29271" y="2082270"/>
        <a:ext cx="10910879" cy="541083"/>
      </dsp:txXfrm>
    </dsp:sp>
    <dsp:sp modelId="{05D98474-6748-4F1B-B1E0-5B64DBAD67A5}">
      <dsp:nvSpPr>
        <dsp:cNvPr id="0" name=""/>
        <dsp:cNvSpPr/>
      </dsp:nvSpPr>
      <dsp:spPr>
        <a:xfrm>
          <a:off x="0" y="2724624"/>
          <a:ext cx="10969421" cy="599625"/>
        </a:xfrm>
        <a:prstGeom prst="roundRect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Физическое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29271" y="2753895"/>
        <a:ext cx="10910879" cy="541083"/>
      </dsp:txXfrm>
    </dsp:sp>
    <dsp:sp modelId="{3B897E16-0747-4BB7-BCF1-772AB2A9E59E}">
      <dsp:nvSpPr>
        <dsp:cNvPr id="0" name=""/>
        <dsp:cNvSpPr/>
      </dsp:nvSpPr>
      <dsp:spPr>
        <a:xfrm>
          <a:off x="0" y="3396250"/>
          <a:ext cx="10969421" cy="599625"/>
        </a:xfrm>
        <a:prstGeom prst="roundRect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Экологическое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29271" y="3425521"/>
        <a:ext cx="10910879" cy="541083"/>
      </dsp:txXfrm>
    </dsp:sp>
    <dsp:sp modelId="{C3E14DFB-14EE-41E9-BC25-BD98E6B8315B}">
      <dsp:nvSpPr>
        <dsp:cNvPr id="0" name=""/>
        <dsp:cNvSpPr/>
      </dsp:nvSpPr>
      <dsp:spPr>
        <a:xfrm>
          <a:off x="0" y="4067875"/>
          <a:ext cx="10969421" cy="599625"/>
        </a:xfrm>
        <a:prstGeom prst="roundRect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Трудовое (воспитание уважения к труду)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29271" y="4097146"/>
        <a:ext cx="10910879" cy="541083"/>
      </dsp:txXfrm>
    </dsp:sp>
    <dsp:sp modelId="{0FAD8DFD-BC5B-424F-ADAC-ECE91694BD18}">
      <dsp:nvSpPr>
        <dsp:cNvPr id="0" name=""/>
        <dsp:cNvSpPr/>
      </dsp:nvSpPr>
      <dsp:spPr>
        <a:xfrm>
          <a:off x="0" y="4739500"/>
          <a:ext cx="10969421" cy="599625"/>
        </a:xfrm>
        <a:prstGeom prst="roundRect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</a:rPr>
            <a:t>Воспитание ценностей научного познания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29271" y="4768771"/>
        <a:ext cx="10910879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288EC-DDB4-41EF-BB30-E7718C39543A}">
      <dsp:nvSpPr>
        <dsp:cNvPr id="0" name=""/>
        <dsp:cNvSpPr/>
      </dsp:nvSpPr>
      <dsp:spPr>
        <a:xfrm>
          <a:off x="-6472969" y="-993278"/>
          <a:ext cx="7697109" cy="7730039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550F6-53AA-4C9E-9121-224B174978A3}">
      <dsp:nvSpPr>
        <dsp:cNvPr id="0" name=""/>
        <dsp:cNvSpPr/>
      </dsp:nvSpPr>
      <dsp:spPr>
        <a:xfrm>
          <a:off x="402905" y="261098"/>
          <a:ext cx="4602997" cy="521967"/>
        </a:xfrm>
        <a:prstGeom prst="rect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3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Знание: качество и объективность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402905" y="261098"/>
        <a:ext cx="4602997" cy="521967"/>
      </dsp:txXfrm>
    </dsp:sp>
    <dsp:sp modelId="{525C976B-3EE3-42E5-90C7-7E1D2557D08A}">
      <dsp:nvSpPr>
        <dsp:cNvPr id="0" name=""/>
        <dsp:cNvSpPr/>
      </dsp:nvSpPr>
      <dsp:spPr>
        <a:xfrm>
          <a:off x="76675" y="195852"/>
          <a:ext cx="652459" cy="652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1148A-89A8-4D77-A5F7-3B6531C5068C}">
      <dsp:nvSpPr>
        <dsp:cNvPr id="0" name=""/>
        <dsp:cNvSpPr/>
      </dsp:nvSpPr>
      <dsp:spPr>
        <a:xfrm>
          <a:off x="875593" y="1044509"/>
          <a:ext cx="4130308" cy="521967"/>
        </a:xfrm>
        <a:prstGeom prst="rect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3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Творчество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875593" y="1044509"/>
        <a:ext cx="4130308" cy="521967"/>
      </dsp:txXfrm>
    </dsp:sp>
    <dsp:sp modelId="{34AE4E3C-BBC4-4361-A7DC-C33275317A53}">
      <dsp:nvSpPr>
        <dsp:cNvPr id="0" name=""/>
        <dsp:cNvSpPr/>
      </dsp:nvSpPr>
      <dsp:spPr>
        <a:xfrm>
          <a:off x="549364" y="979263"/>
          <a:ext cx="652459" cy="652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BD696-C9D2-49BE-9486-A5B4818F9797}">
      <dsp:nvSpPr>
        <dsp:cNvPr id="0" name=""/>
        <dsp:cNvSpPr/>
      </dsp:nvSpPr>
      <dsp:spPr>
        <a:xfrm>
          <a:off x="1134624" y="1827346"/>
          <a:ext cx="3871277" cy="521967"/>
        </a:xfrm>
        <a:prstGeom prst="rect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3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Здоровье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1134624" y="1827346"/>
        <a:ext cx="3871277" cy="521967"/>
      </dsp:txXfrm>
    </dsp:sp>
    <dsp:sp modelId="{1F3D1133-D258-4462-97FF-8BEA22FB2DB1}">
      <dsp:nvSpPr>
        <dsp:cNvPr id="0" name=""/>
        <dsp:cNvSpPr/>
      </dsp:nvSpPr>
      <dsp:spPr>
        <a:xfrm>
          <a:off x="808395" y="1762100"/>
          <a:ext cx="652459" cy="652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F1F06-CD77-4F16-9D8B-104C52865703}">
      <dsp:nvSpPr>
        <dsp:cNvPr id="0" name=""/>
        <dsp:cNvSpPr/>
      </dsp:nvSpPr>
      <dsp:spPr>
        <a:xfrm>
          <a:off x="1217331" y="2610757"/>
          <a:ext cx="3788571" cy="521967"/>
        </a:xfrm>
        <a:prstGeom prst="rect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3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Воспитание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1217331" y="2610757"/>
        <a:ext cx="3788571" cy="521967"/>
      </dsp:txXfrm>
    </dsp:sp>
    <dsp:sp modelId="{DCBB823E-780D-4E3E-B9E7-ADA343957D78}">
      <dsp:nvSpPr>
        <dsp:cNvPr id="0" name=""/>
        <dsp:cNvSpPr/>
      </dsp:nvSpPr>
      <dsp:spPr>
        <a:xfrm>
          <a:off x="891101" y="2545511"/>
          <a:ext cx="652459" cy="652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F95F4-F742-48F0-A320-A3FCBF9DB878}">
      <dsp:nvSpPr>
        <dsp:cNvPr id="0" name=""/>
        <dsp:cNvSpPr/>
      </dsp:nvSpPr>
      <dsp:spPr>
        <a:xfrm>
          <a:off x="1134624" y="3394168"/>
          <a:ext cx="3871277" cy="521967"/>
        </a:xfrm>
        <a:prstGeom prst="rect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3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Профориентация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1134624" y="3394168"/>
        <a:ext cx="3871277" cy="521967"/>
      </dsp:txXfrm>
    </dsp:sp>
    <dsp:sp modelId="{5CE5F47C-E315-42C0-BFF2-DAB5BDEE0757}">
      <dsp:nvSpPr>
        <dsp:cNvPr id="0" name=""/>
        <dsp:cNvSpPr/>
      </dsp:nvSpPr>
      <dsp:spPr>
        <a:xfrm>
          <a:off x="808395" y="3328922"/>
          <a:ext cx="652459" cy="652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8B4AB-9B87-4ECD-B710-421AFAC68417}">
      <dsp:nvSpPr>
        <dsp:cNvPr id="0" name=""/>
        <dsp:cNvSpPr/>
      </dsp:nvSpPr>
      <dsp:spPr>
        <a:xfrm>
          <a:off x="875593" y="4177004"/>
          <a:ext cx="4130308" cy="521967"/>
        </a:xfrm>
        <a:prstGeom prst="rect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3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Учитель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875593" y="4177004"/>
        <a:ext cx="4130308" cy="521967"/>
      </dsp:txXfrm>
    </dsp:sp>
    <dsp:sp modelId="{BBD696DA-DF6C-4FB1-8F5D-F070BEF44BE0}">
      <dsp:nvSpPr>
        <dsp:cNvPr id="0" name=""/>
        <dsp:cNvSpPr/>
      </dsp:nvSpPr>
      <dsp:spPr>
        <a:xfrm>
          <a:off x="549364" y="4111758"/>
          <a:ext cx="652459" cy="652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C4B0B-6DF5-42A5-942B-91C26E9B3230}">
      <dsp:nvSpPr>
        <dsp:cNvPr id="0" name=""/>
        <dsp:cNvSpPr/>
      </dsp:nvSpPr>
      <dsp:spPr>
        <a:xfrm>
          <a:off x="438578" y="4960415"/>
          <a:ext cx="4531650" cy="521967"/>
        </a:xfrm>
        <a:prstGeom prst="rect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31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Школьный климат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438578" y="4960415"/>
        <a:ext cx="4531650" cy="521967"/>
      </dsp:txXfrm>
    </dsp:sp>
    <dsp:sp modelId="{0F0D26F8-B042-4CFB-8D4E-99CB268B8B65}">
      <dsp:nvSpPr>
        <dsp:cNvPr id="0" name=""/>
        <dsp:cNvSpPr/>
      </dsp:nvSpPr>
      <dsp:spPr>
        <a:xfrm>
          <a:off x="76675" y="4895169"/>
          <a:ext cx="652459" cy="6524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C6B71-C3DC-4549-9902-CD912E2C2825}">
      <dsp:nvSpPr>
        <dsp:cNvPr id="0" name=""/>
        <dsp:cNvSpPr/>
      </dsp:nvSpPr>
      <dsp:spPr>
        <a:xfrm>
          <a:off x="5011" y="393955"/>
          <a:ext cx="2982720" cy="996790"/>
        </a:xfrm>
        <a:prstGeom prst="chevron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Самодиагностика</a:t>
          </a:r>
          <a:endParaRPr lang="ru-RU" sz="1600" kern="1200" dirty="0"/>
        </a:p>
      </dsp:txBody>
      <dsp:txXfrm>
        <a:off x="503406" y="393955"/>
        <a:ext cx="1985930" cy="996790"/>
      </dsp:txXfrm>
    </dsp:sp>
    <dsp:sp modelId="{4674A869-836C-4CE1-ABE9-EA34F2A8E301}">
      <dsp:nvSpPr>
        <dsp:cNvPr id="0" name=""/>
        <dsp:cNvSpPr/>
      </dsp:nvSpPr>
      <dsp:spPr>
        <a:xfrm>
          <a:off x="2738535" y="393955"/>
          <a:ext cx="2491976" cy="996790"/>
        </a:xfrm>
        <a:prstGeom prst="chevron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 сильных сторон и дефицитов</a:t>
          </a:r>
          <a:endParaRPr lang="ru-RU" sz="1600" kern="1200" dirty="0"/>
        </a:p>
      </dsp:txBody>
      <dsp:txXfrm>
        <a:off x="3236930" y="393955"/>
        <a:ext cx="1495186" cy="996790"/>
      </dsp:txXfrm>
    </dsp:sp>
    <dsp:sp modelId="{751A3EBB-16E9-4E63-BFF1-ADBDC6BEC6D2}">
      <dsp:nvSpPr>
        <dsp:cNvPr id="0" name=""/>
        <dsp:cNvSpPr/>
      </dsp:nvSpPr>
      <dsp:spPr>
        <a:xfrm>
          <a:off x="4981313" y="393955"/>
          <a:ext cx="2491976" cy="996790"/>
        </a:xfrm>
        <a:prstGeom prst="chevron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Разработка перспективного плана</a:t>
          </a:r>
          <a:endParaRPr lang="ru-RU" sz="1600" kern="1200" dirty="0"/>
        </a:p>
      </dsp:txBody>
      <dsp:txXfrm>
        <a:off x="5479708" y="393955"/>
        <a:ext cx="1495186" cy="996790"/>
      </dsp:txXfrm>
    </dsp:sp>
    <dsp:sp modelId="{0AE93F53-3120-4E3D-BA1C-C07E37A9DC17}">
      <dsp:nvSpPr>
        <dsp:cNvPr id="0" name=""/>
        <dsp:cNvSpPr/>
      </dsp:nvSpPr>
      <dsp:spPr>
        <a:xfrm>
          <a:off x="7224092" y="393955"/>
          <a:ext cx="2491976" cy="996790"/>
        </a:xfrm>
        <a:prstGeom prst="chevron">
          <a:avLst/>
        </a:prstGeom>
        <a:solidFill>
          <a:srgbClr val="F9E96F"/>
        </a:solidFill>
        <a:ln w="25400" cap="flat" cmpd="sng" algn="ctr">
          <a:solidFill>
            <a:srgbClr val="8A2B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Реализация плана</a:t>
          </a:r>
          <a:endParaRPr lang="ru-RU" sz="1600" kern="1200" dirty="0"/>
        </a:p>
      </dsp:txBody>
      <dsp:txXfrm>
        <a:off x="7722487" y="393955"/>
        <a:ext cx="1495186" cy="996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4" y="0"/>
            <a:ext cx="12190008" cy="685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52" y="2130546"/>
            <a:ext cx="10361507" cy="14701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02" y="3886409"/>
            <a:ext cx="8533006" cy="17526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4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74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24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49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75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99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12190009" cy="683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01" y="1604884"/>
            <a:ext cx="10971008" cy="4526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73406"/>
            <a:ext cx="1073144" cy="20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906925" y="6213644"/>
            <a:ext cx="11278739" cy="653611"/>
            <a:chOff x="680304" y="4659982"/>
            <a:chExt cx="8460436" cy="490182"/>
          </a:xfrm>
        </p:grpSpPr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90" y="4659982"/>
              <a:ext cx="6686627" cy="490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807" y="4659982"/>
              <a:ext cx="1780933" cy="490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680304" y="4681576"/>
              <a:ext cx="8460432" cy="0"/>
            </a:xfrm>
            <a:prstGeom prst="line">
              <a:avLst/>
            </a:prstGeom>
            <a:ln w="381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6A1F5F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4361" y="1999005"/>
            <a:ext cx="3761125" cy="2461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48084" y="1920173"/>
            <a:ext cx="4790928" cy="2461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Microsoft Sans Serif" panose="020B0604020202020204"/>
                <a:cs typeface="Microsoft Sans Serif" panose="020B0604020202020204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01" y="6356693"/>
            <a:ext cx="2844336" cy="365145"/>
          </a:xfrm>
          <a:prstGeom prst="rect">
            <a:avLst/>
          </a:prstGeom>
        </p:spPr>
        <p:txBody>
          <a:bodyPr vert="horz" lIns="125015" tIns="62507" rIns="125015" bIns="6250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921" y="6356693"/>
            <a:ext cx="3860169" cy="365145"/>
          </a:xfrm>
          <a:prstGeom prst="rect">
            <a:avLst/>
          </a:prstGeom>
        </p:spPr>
        <p:txBody>
          <a:bodyPr vert="horz" lIns="125015" tIns="62507" rIns="125015" bIns="6250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173" y="6356693"/>
            <a:ext cx="2844336" cy="365145"/>
          </a:xfrm>
          <a:prstGeom prst="rect">
            <a:avLst/>
          </a:prstGeom>
        </p:spPr>
        <p:txBody>
          <a:bodyPr vert="horz" lIns="125015" tIns="62507" rIns="125015" bIns="6250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01" y="1600286"/>
            <a:ext cx="10971008" cy="4526206"/>
          </a:xfrm>
          <a:prstGeom prst="rect">
            <a:avLst/>
          </a:prstGeom>
        </p:spPr>
        <p:txBody>
          <a:bodyPr vert="horz" lIns="125015" tIns="62507" rIns="125015" bIns="62507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01" y="274654"/>
            <a:ext cx="10971008" cy="1143062"/>
          </a:xfrm>
          <a:prstGeom prst="rect">
            <a:avLst/>
          </a:prstGeom>
        </p:spPr>
        <p:txBody>
          <a:bodyPr vert="horz" lIns="125015" tIns="62507" rIns="125015" bIns="625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12190009" cy="683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73406"/>
            <a:ext cx="1073144" cy="209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 userDrawn="1"/>
        </p:nvGrpSpPr>
        <p:grpSpPr>
          <a:xfrm>
            <a:off x="906925" y="6213644"/>
            <a:ext cx="11278739" cy="653611"/>
            <a:chOff x="680304" y="4659982"/>
            <a:chExt cx="8460436" cy="490182"/>
          </a:xfrm>
        </p:grpSpPr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90" y="4659982"/>
              <a:ext cx="6686627" cy="490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807" y="4659982"/>
              <a:ext cx="1780933" cy="490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680304" y="4681576"/>
              <a:ext cx="8460432" cy="0"/>
            </a:xfrm>
            <a:prstGeom prst="line">
              <a:avLst/>
            </a:prstGeom>
            <a:ln w="381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249680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630" indent="-467995" algn="l" defTabSz="1249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6000" indent="-389890" algn="l" defTabSz="12496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2735" indent="-311785" algn="l" defTabSz="1249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86940" indent="-311785" algn="l" defTabSz="12496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12415" indent="-311785" algn="l" defTabSz="124968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37255" indent="-311785" algn="l" defTabSz="1249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62095" indent="-311785" algn="l" defTabSz="1249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87570" indent="-311785" algn="l" defTabSz="1249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12410" indent="-311785" algn="l" defTabSz="12496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496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4840" algn="l" defTabSz="12496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315" algn="l" defTabSz="12496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520" algn="l" defTabSz="12496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499360" algn="l" defTabSz="12496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24835" algn="l" defTabSz="12496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9675" algn="l" defTabSz="12496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75150" algn="l" defTabSz="12496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99990" algn="l" defTabSz="124968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007310075?ysclid=l4y4x5bi4553406756" TargetMode="External"/><Relationship Id="rId2" Type="http://schemas.openxmlformats.org/officeDocument/2006/relationships/hyperlink" Target="http://www.kremlin.ru/acts/bank/452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0;&#1085;&#1089;&#1090;&#1080;&#1090;&#1091;&#1090;&#1074;&#1086;&#1089;&#1087;&#1080;&#1090;&#1072;&#1085;&#1080;&#1103;.&#1088;&#1092;/programmy-vospitaniya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skillbox.ru/media/education/v-rossii-obnovili-fgos-nachalnogo-i-osnovnogo-obshchego-obrazovaniya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&#1080;&#1085;&#1089;&#1090;&#1080;&#1090;&#1091;&#1090;&#1074;&#1086;&#1089;&#1087;&#1080;&#1090;&#1072;&#1085;&#1080;&#1103;.&#1088;&#1092;/programmy-vospitaniya/kalendar-vospitatelnykh-sobytiy/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azgovor.edso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products/ipo/prime/doc/404792193/" TargetMode="External"/><Relationship Id="rId2" Type="http://schemas.openxmlformats.org/officeDocument/2006/relationships/hyperlink" Target="https://www.garant.ru/products/ipo/prime/doc/404460798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publication.pravo.gov.ru/Document/View/00012022071400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publication.pravo.gov.ru/Document/View/0001202207290004?index=0&amp;rangeSiz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207150030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rulaws.ru/acts/Pismo-Minprosvescheniya-Rossii-ot-30.05.2022-N-DG-1349_07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ation.pravo.gov.ru/Document/View/0001202206270003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publication.pravo.gov.ru/Document/View/000120220701004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10115" y="6473825"/>
            <a:ext cx="2374265" cy="436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09480" y="6382385"/>
            <a:ext cx="2375535" cy="619760"/>
          </a:xfrm>
          <a:prstGeom prst="rect">
            <a:avLst/>
          </a:prstGeom>
          <a:noFill/>
        </p:spPr>
        <p:txBody>
          <a:bodyPr wrap="square" lIns="152518" tIns="76262" rIns="152518" bIns="76262" rtlCol="0">
            <a:spAutoFit/>
          </a:bodyPr>
          <a:lstStyle/>
          <a:p>
            <a:pPr algn="ctr"/>
            <a:r>
              <a:rPr lang="ru-RU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26.08.2022</a:t>
            </a:r>
            <a:endParaRPr lang="ru-RU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" y="164645"/>
            <a:ext cx="11661026" cy="1122045"/>
          </a:xfrm>
          <a:prstGeom prst="rect">
            <a:avLst/>
          </a:prstGeom>
        </p:spPr>
        <p:txBody>
          <a:bodyPr wrap="square" lIns="124992" tIns="62495" rIns="124992" bIns="62495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300" b="1" dirty="0">
                <a:solidFill>
                  <a:srgbClr val="91093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Августовская конференция</a:t>
            </a:r>
            <a:br>
              <a:rPr lang="ru-RU" sz="3300" b="1" dirty="0">
                <a:solidFill>
                  <a:srgbClr val="91093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b="1" dirty="0">
                <a:solidFill>
                  <a:srgbClr val="91093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руководящих и педагогических работников Тутаевского МР</a:t>
            </a:r>
          </a:p>
        </p:txBody>
      </p:sp>
      <p:sp>
        <p:nvSpPr>
          <p:cNvPr id="8" name="Заголовок 1"/>
          <p:cNvSpPr txBox="1"/>
          <p:nvPr/>
        </p:nvSpPr>
        <p:spPr>
          <a:xfrm>
            <a:off x="-12416" y="1028788"/>
            <a:ext cx="9982035" cy="4603727"/>
          </a:xfrm>
          <a:prstGeom prst="rect">
            <a:avLst/>
          </a:prstGeom>
        </p:spPr>
        <p:txBody>
          <a:bodyPr vert="horz" lIns="124992" tIns="62495" rIns="124992" bIns="6249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b="1" dirty="0"/>
              <a:t>Большая перемена: </a:t>
            </a:r>
          </a:p>
          <a:p>
            <a:r>
              <a:rPr lang="ru-RU" sz="5500" b="1" dirty="0"/>
              <a:t>смыслы, </a:t>
            </a:r>
          </a:p>
          <a:p>
            <a:r>
              <a:rPr lang="ru-RU" sz="5500" b="1" dirty="0"/>
              <a:t>возможности, </a:t>
            </a:r>
          </a:p>
          <a:p>
            <a:r>
              <a:rPr lang="ru-RU" sz="5500" b="1" dirty="0"/>
              <a:t>перспективы</a:t>
            </a:r>
            <a:endParaRPr lang="ru-RU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214338" y="5716256"/>
            <a:ext cx="2936795" cy="423545"/>
          </a:xfrm>
          <a:prstGeom prst="rect">
            <a:avLst/>
          </a:prstGeom>
        </p:spPr>
        <p:txBody>
          <a:bodyPr vert="horz" wrap="square" lIns="0" tIns="868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2700" b="1" dirty="0">
                <a:solidFill>
                  <a:srgbClr val="C00000"/>
                </a:solidFill>
              </a:rPr>
              <a:t>10 часов в неделю</a:t>
            </a:r>
          </a:p>
        </p:txBody>
      </p:sp>
      <p:sp>
        <p:nvSpPr>
          <p:cNvPr id="32" name="Заголовок 2"/>
          <p:cNvSpPr txBox="1"/>
          <p:nvPr/>
        </p:nvSpPr>
        <p:spPr>
          <a:xfrm>
            <a:off x="582194" y="-123402"/>
            <a:ext cx="10969421" cy="1124805"/>
          </a:xfrm>
          <a:prstGeom prst="rect">
            <a:avLst/>
          </a:prstGeom>
        </p:spPr>
        <p:txBody>
          <a:bodyPr vert="horz" lIns="124992" tIns="62495" rIns="124992" bIns="62495" rtlCol="0" anchor="ctr">
            <a:normAutofit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Внеурочная деятельность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33941" y="1001125"/>
            <a:ext cx="959811" cy="423545"/>
          </a:xfrm>
          <a:prstGeom prst="rect">
            <a:avLst/>
          </a:prstGeom>
        </p:spPr>
        <p:txBody>
          <a:bodyPr vert="horz" wrap="square" lIns="0" tIns="868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2700" b="1" dirty="0">
                <a:solidFill>
                  <a:srgbClr val="C00000"/>
                </a:solidFill>
              </a:rPr>
              <a:t>1 час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14339" y="1680616"/>
            <a:ext cx="920274" cy="424180"/>
          </a:xfrm>
          <a:prstGeom prst="rect">
            <a:avLst/>
          </a:prstGeom>
        </p:spPr>
        <p:txBody>
          <a:bodyPr vert="horz" wrap="square" lIns="0" tIns="9115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2700" b="1" dirty="0">
                <a:solidFill>
                  <a:srgbClr val="C00000"/>
                </a:solidFill>
              </a:rPr>
              <a:t>3 часа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48212" y="2319338"/>
            <a:ext cx="930781" cy="424180"/>
          </a:xfrm>
          <a:prstGeom prst="rect">
            <a:avLst/>
          </a:prstGeom>
        </p:spPr>
        <p:txBody>
          <a:bodyPr vert="horz" wrap="square" lIns="0" tIns="9115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2700" b="1" dirty="0">
                <a:solidFill>
                  <a:srgbClr val="C00000"/>
                </a:solidFill>
              </a:rPr>
              <a:t>1 час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253465" y="3913743"/>
            <a:ext cx="920274" cy="424180"/>
          </a:xfrm>
          <a:prstGeom prst="rect">
            <a:avLst/>
          </a:prstGeom>
        </p:spPr>
        <p:txBody>
          <a:bodyPr vert="horz" wrap="square" lIns="0" tIns="9115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2700" b="1" dirty="0">
                <a:solidFill>
                  <a:srgbClr val="C00000"/>
                </a:solidFill>
              </a:rPr>
              <a:t>2 часа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290490" y="4582180"/>
            <a:ext cx="984216" cy="423545"/>
          </a:xfrm>
          <a:prstGeom prst="rect">
            <a:avLst/>
          </a:prstGeom>
        </p:spPr>
        <p:txBody>
          <a:bodyPr vert="horz" wrap="square" lIns="0" tIns="868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2700" b="1" dirty="0">
                <a:solidFill>
                  <a:srgbClr val="C00000"/>
                </a:solidFill>
              </a:rPr>
              <a:t>2 часа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24064" y="1001403"/>
            <a:ext cx="9476812" cy="423545"/>
          </a:xfrm>
          <a:prstGeom prst="rect">
            <a:avLst/>
          </a:prstGeom>
        </p:spPr>
        <p:txBody>
          <a:bodyPr vert="horz" wrap="square" lIns="0" tIns="8680" rIns="0" bIns="0" rtlCol="0">
            <a:spAutoFit/>
          </a:bodyPr>
          <a:lstStyle/>
          <a:p>
            <a:pPr marL="8890" marR="3175">
              <a:spcBef>
                <a:spcPts val="70"/>
              </a:spcBef>
            </a:pPr>
            <a:r>
              <a:rPr lang="ru-RU" sz="2400" dirty="0"/>
              <a:t>Цикл внеурочных занятий для обучающихся </a:t>
            </a:r>
            <a:r>
              <a:rPr sz="2400" dirty="0"/>
              <a:t>«</a:t>
            </a:r>
            <a:r>
              <a:rPr sz="2400" dirty="0" err="1"/>
              <a:t>Разговоры</a:t>
            </a:r>
            <a:r>
              <a:rPr sz="2400" dirty="0"/>
              <a:t> о важном</a:t>
            </a:r>
            <a:r>
              <a:rPr sz="2700" dirty="0"/>
              <a:t>» 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400958" y="1703695"/>
            <a:ext cx="9792918" cy="377825"/>
          </a:xfrm>
          <a:prstGeom prst="rect">
            <a:avLst/>
          </a:prstGeom>
        </p:spPr>
        <p:txBody>
          <a:bodyPr vert="horz" wrap="square" lIns="0" tIns="9115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2400" dirty="0"/>
              <a:t>Дополнительное изучение </a:t>
            </a:r>
            <a:r>
              <a:rPr sz="2400" dirty="0" err="1"/>
              <a:t>учебных</a:t>
            </a:r>
            <a:r>
              <a:rPr sz="2400" dirty="0"/>
              <a:t> </a:t>
            </a:r>
            <a:r>
              <a:rPr sz="2400" dirty="0" err="1"/>
              <a:t>предметов</a:t>
            </a:r>
            <a:endParaRPr sz="24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43623" y="3959901"/>
            <a:ext cx="9933366" cy="377825"/>
          </a:xfrm>
          <a:prstGeom prst="rect">
            <a:avLst/>
          </a:prstGeom>
        </p:spPr>
        <p:txBody>
          <a:bodyPr vert="horz" wrap="square" lIns="0" tIns="9115" rIns="0" bIns="0" rtlCol="0">
            <a:spAutoFit/>
          </a:bodyPr>
          <a:lstStyle/>
          <a:p>
            <a:pPr marL="8890">
              <a:spcBef>
                <a:spcPts val="2135"/>
              </a:spcBef>
            </a:pPr>
            <a:r>
              <a:rPr sz="2400" dirty="0" err="1"/>
              <a:t>Развитие</a:t>
            </a:r>
            <a:r>
              <a:rPr sz="2400" dirty="0"/>
              <a:t> личности и </a:t>
            </a:r>
            <a:r>
              <a:rPr sz="2400" dirty="0" err="1"/>
              <a:t>самореализация</a:t>
            </a:r>
            <a:r>
              <a:rPr sz="2400" dirty="0"/>
              <a:t> </a:t>
            </a:r>
            <a:r>
              <a:rPr sz="2400" dirty="0" err="1"/>
              <a:t>обучающихся</a:t>
            </a:r>
            <a:endParaRPr sz="2400" dirty="0"/>
          </a:p>
        </p:txBody>
      </p:sp>
      <p:sp>
        <p:nvSpPr>
          <p:cNvPr id="25" name="object 25"/>
          <p:cNvSpPr txBox="1"/>
          <p:nvPr/>
        </p:nvSpPr>
        <p:spPr>
          <a:xfrm>
            <a:off x="2435722" y="4560773"/>
            <a:ext cx="9699753" cy="1109345"/>
          </a:xfrm>
          <a:prstGeom prst="rect">
            <a:avLst/>
          </a:prstGeom>
        </p:spPr>
        <p:txBody>
          <a:bodyPr vert="horz" wrap="square" lIns="0" tIns="9115" rIns="0" bIns="0" rtlCol="0">
            <a:spAutoFit/>
          </a:bodyPr>
          <a:lstStyle/>
          <a:p>
            <a:pPr marL="8890" marR="3175">
              <a:spcBef>
                <a:spcPts val="70"/>
              </a:spcBef>
            </a:pPr>
            <a:r>
              <a:rPr sz="2400" dirty="0"/>
              <a:t>Комплекс воспитательных мероприятий, деятельность ученических сообществ, </a:t>
            </a:r>
            <a:r>
              <a:rPr sz="2400" dirty="0" err="1"/>
              <a:t>педагогическая</a:t>
            </a:r>
            <a:r>
              <a:rPr sz="2400" dirty="0"/>
              <a:t> поддержка обучающихся и обеспечение их благополучия в </a:t>
            </a:r>
            <a:r>
              <a:rPr sz="2400" dirty="0" err="1"/>
              <a:t>пространстве</a:t>
            </a:r>
            <a:r>
              <a:rPr sz="2400" dirty="0"/>
              <a:t> </a:t>
            </a:r>
            <a:r>
              <a:rPr sz="2400" dirty="0" err="1" smtClean="0"/>
              <a:t>школ</a:t>
            </a:r>
            <a:r>
              <a:rPr lang="ru-RU" sz="2400" dirty="0" smtClean="0"/>
              <a:t>ы</a:t>
            </a:r>
            <a:endParaRPr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255762" y="2319338"/>
            <a:ext cx="9933365" cy="493395"/>
          </a:xfrm>
          <a:prstGeom prst="rect">
            <a:avLst/>
          </a:prstGeom>
        </p:spPr>
        <p:txBody>
          <a:bodyPr wrap="square" lIns="125003" tIns="62501" rIns="125003" bIns="62501">
            <a:spAutoFit/>
          </a:bodyPr>
          <a:lstStyle/>
          <a:p>
            <a:pPr marL="8890" marR="3175"/>
            <a:r>
              <a:rPr lang="ru-RU" sz="2400" dirty="0"/>
              <a:t>Формирование функциональной грамотности</a:t>
            </a:r>
          </a:p>
        </p:txBody>
      </p:sp>
      <p:sp>
        <p:nvSpPr>
          <p:cNvPr id="34" name="object 18"/>
          <p:cNvSpPr txBox="1"/>
          <p:nvPr/>
        </p:nvSpPr>
        <p:spPr>
          <a:xfrm>
            <a:off x="1252844" y="2967200"/>
            <a:ext cx="930781" cy="424180"/>
          </a:xfrm>
          <a:prstGeom prst="rect">
            <a:avLst/>
          </a:prstGeom>
        </p:spPr>
        <p:txBody>
          <a:bodyPr vert="horz" wrap="square" lIns="0" tIns="9115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2700" b="1" dirty="0">
                <a:solidFill>
                  <a:srgbClr val="C00000"/>
                </a:solidFill>
              </a:rPr>
              <a:t>1 час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269546" y="2925218"/>
            <a:ext cx="9933366" cy="859155"/>
          </a:xfrm>
          <a:prstGeom prst="rect">
            <a:avLst/>
          </a:prstGeom>
        </p:spPr>
        <p:txBody>
          <a:bodyPr wrap="square" lIns="125003" tIns="62501" rIns="125003" bIns="62501">
            <a:spAutoFit/>
          </a:bodyPr>
          <a:lstStyle/>
          <a:p>
            <a:pPr marL="8890">
              <a:spcBef>
                <a:spcPts val="70"/>
              </a:spcBef>
            </a:pPr>
            <a:r>
              <a:rPr lang="ru-RU" sz="2400" dirty="0" err="1"/>
              <a:t>Профориентационная</a:t>
            </a:r>
            <a:r>
              <a:rPr lang="ru-RU" sz="2400" dirty="0"/>
              <a:t> работа/ предпринимательство/ финансовая грамотность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261246" y="2205266"/>
            <a:ext cx="10831350" cy="0"/>
          </a:xfrm>
          <a:prstGeom prst="line">
            <a:avLst/>
          </a:prstGeom>
          <a:ln w="28575">
            <a:solidFill>
              <a:srgbClr val="8A2B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214338" y="1557309"/>
            <a:ext cx="10831350" cy="0"/>
          </a:xfrm>
          <a:prstGeom prst="line">
            <a:avLst/>
          </a:prstGeom>
          <a:ln w="28575">
            <a:solidFill>
              <a:srgbClr val="8A2B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248212" y="2925218"/>
            <a:ext cx="10831350" cy="0"/>
          </a:xfrm>
          <a:prstGeom prst="line">
            <a:avLst/>
          </a:prstGeom>
          <a:ln w="28575">
            <a:solidFill>
              <a:srgbClr val="8A2B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215171" y="3808204"/>
            <a:ext cx="10831350" cy="0"/>
          </a:xfrm>
          <a:prstGeom prst="line">
            <a:avLst/>
          </a:prstGeom>
          <a:ln w="28575">
            <a:solidFill>
              <a:srgbClr val="8A2B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226128" y="4509112"/>
            <a:ext cx="10831350" cy="0"/>
          </a:xfrm>
          <a:prstGeom prst="line">
            <a:avLst/>
          </a:prstGeom>
          <a:ln w="28575">
            <a:solidFill>
              <a:srgbClr val="8A2B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76517" y="1125338"/>
            <a:ext cx="6399715" cy="518365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400" dirty="0"/>
              <a:t>Доработать действующую программу пришлось из-за ряда изменений в законодательстве: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400" u="sng" dirty="0">
                <a:hlinkClick r:id="rId2"/>
              </a:rPr>
              <a:t>поправок</a:t>
            </a:r>
            <a:r>
              <a:rPr lang="ru-RU" sz="2400" dirty="0"/>
              <a:t> к Конституции Российской Федерации, 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400" u="sng" dirty="0">
                <a:hlinkClick r:id="rId3"/>
              </a:rPr>
              <a:t>корректировки</a:t>
            </a:r>
            <a:r>
              <a:rPr lang="ru-RU" sz="2400" dirty="0"/>
              <a:t> Федерального закона «Об образовании в Российской Федерации» №273-ФЗ,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2400" u="sng" dirty="0">
                <a:hlinkClick r:id="rId4"/>
              </a:rPr>
              <a:t>утверждения</a:t>
            </a:r>
            <a:r>
              <a:rPr lang="ru-RU" sz="2400" dirty="0"/>
              <a:t> обновлённых Федеральных государственных образовательных стандартов начального общего и основного общего образования.</a:t>
            </a:r>
          </a:p>
          <a:p>
            <a:pPr marL="0" indent="0">
              <a:buNone/>
            </a:pP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8036" y="145428"/>
            <a:ext cx="12188245" cy="718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Обновленная Программа воспитания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r="6835"/>
          <a:stretch>
            <a:fillRect/>
          </a:stretch>
        </p:blipFill>
        <p:spPr bwMode="auto">
          <a:xfrm>
            <a:off x="881" y="2271745"/>
            <a:ext cx="5446166" cy="458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80" y="991564"/>
            <a:ext cx="5446166" cy="1224915"/>
          </a:xfrm>
          <a:prstGeom prst="rect">
            <a:avLst/>
          </a:prstGeom>
        </p:spPr>
        <p:txBody>
          <a:bodyPr wrap="square" lIns="125003" tIns="62501" rIns="125003" bIns="62501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Microsoft Sans Serif" panose="020B0604020202020204"/>
                <a:hlinkClick r:id="rId6"/>
              </a:rPr>
              <a:t>Сайт</a:t>
            </a:r>
            <a:r>
              <a:rPr lang="ru-RU" sz="2400" b="1" dirty="0">
                <a:solidFill>
                  <a:srgbClr val="C00000"/>
                </a:solidFill>
                <a:cs typeface="Microsoft Sans Serif" panose="020B0604020202020204"/>
              </a:rPr>
              <a:t> Института изучения детства, семьи и </a:t>
            </a:r>
            <a:r>
              <a:rPr lang="ru-RU" sz="2400" b="1" dirty="0" smtClean="0">
                <a:solidFill>
                  <a:srgbClr val="C00000"/>
                </a:solidFill>
                <a:cs typeface="Microsoft Sans Serif" panose="020B0604020202020204"/>
              </a:rPr>
              <a:t>воспитания </a:t>
            </a:r>
            <a:r>
              <a:rPr lang="ru-RU" sz="2400" b="1" dirty="0">
                <a:solidFill>
                  <a:srgbClr val="C00000"/>
                </a:solidFill>
                <a:cs typeface="Microsoft Sans Serif" panose="020B0604020202020204"/>
              </a:rPr>
              <a:t>Российской академии образования</a:t>
            </a:r>
            <a:endParaRPr lang="ru-RU" sz="2400" dirty="0"/>
          </a:p>
        </p:txBody>
      </p:sp>
      <p:sp>
        <p:nvSpPr>
          <p:cNvPr id="7" name="object 6"/>
          <p:cNvSpPr/>
          <p:nvPr/>
        </p:nvSpPr>
        <p:spPr>
          <a:xfrm>
            <a:off x="5639504" y="991564"/>
            <a:ext cx="45719" cy="2563891"/>
          </a:xfrm>
          <a:custGeom>
            <a:avLst/>
            <a:gdLst/>
            <a:ahLst/>
            <a:cxnLst/>
            <a:rect l="l" t="t" r="r" b="b"/>
            <a:pathLst>
              <a:path w="79375" h="3244215">
                <a:moveTo>
                  <a:pt x="39624" y="3164586"/>
                </a:moveTo>
                <a:lnTo>
                  <a:pt x="24270" y="3167703"/>
                </a:lnTo>
                <a:lnTo>
                  <a:pt x="11668" y="3176190"/>
                </a:lnTo>
                <a:lnTo>
                  <a:pt x="3137" y="3188749"/>
                </a:lnTo>
                <a:lnTo>
                  <a:pt x="0" y="3204083"/>
                </a:lnTo>
                <a:lnTo>
                  <a:pt x="3137" y="3219436"/>
                </a:lnTo>
                <a:lnTo>
                  <a:pt x="11668" y="3232038"/>
                </a:lnTo>
                <a:lnTo>
                  <a:pt x="24270" y="3240569"/>
                </a:lnTo>
                <a:lnTo>
                  <a:pt x="39624" y="3243706"/>
                </a:lnTo>
                <a:lnTo>
                  <a:pt x="54957" y="3240569"/>
                </a:lnTo>
                <a:lnTo>
                  <a:pt x="67516" y="3232038"/>
                </a:lnTo>
                <a:lnTo>
                  <a:pt x="76003" y="3219436"/>
                </a:lnTo>
                <a:lnTo>
                  <a:pt x="79121" y="3204083"/>
                </a:lnTo>
                <a:lnTo>
                  <a:pt x="76003" y="3188749"/>
                </a:lnTo>
                <a:lnTo>
                  <a:pt x="67516" y="3176190"/>
                </a:lnTo>
                <a:lnTo>
                  <a:pt x="54957" y="3167703"/>
                </a:lnTo>
                <a:lnTo>
                  <a:pt x="39624" y="3164586"/>
                </a:lnTo>
                <a:close/>
              </a:path>
              <a:path w="79375" h="3244215">
                <a:moveTo>
                  <a:pt x="39624" y="3006343"/>
                </a:moveTo>
                <a:lnTo>
                  <a:pt x="24270" y="3009461"/>
                </a:lnTo>
                <a:lnTo>
                  <a:pt x="11668" y="3017948"/>
                </a:lnTo>
                <a:lnTo>
                  <a:pt x="3137" y="3030507"/>
                </a:lnTo>
                <a:lnTo>
                  <a:pt x="0" y="3045841"/>
                </a:lnTo>
                <a:lnTo>
                  <a:pt x="3137" y="3061247"/>
                </a:lnTo>
                <a:lnTo>
                  <a:pt x="11668" y="3073844"/>
                </a:lnTo>
                <a:lnTo>
                  <a:pt x="24270" y="3082345"/>
                </a:lnTo>
                <a:lnTo>
                  <a:pt x="39624" y="3085465"/>
                </a:lnTo>
                <a:lnTo>
                  <a:pt x="54957" y="3082345"/>
                </a:lnTo>
                <a:lnTo>
                  <a:pt x="67516" y="3073844"/>
                </a:lnTo>
                <a:lnTo>
                  <a:pt x="76003" y="3061247"/>
                </a:lnTo>
                <a:lnTo>
                  <a:pt x="79121" y="3045841"/>
                </a:lnTo>
                <a:lnTo>
                  <a:pt x="76003" y="3030507"/>
                </a:lnTo>
                <a:lnTo>
                  <a:pt x="67516" y="3017948"/>
                </a:lnTo>
                <a:lnTo>
                  <a:pt x="54957" y="3009461"/>
                </a:lnTo>
                <a:lnTo>
                  <a:pt x="39624" y="3006343"/>
                </a:lnTo>
                <a:close/>
              </a:path>
              <a:path w="79375" h="3244215">
                <a:moveTo>
                  <a:pt x="39624" y="2848102"/>
                </a:moveTo>
                <a:lnTo>
                  <a:pt x="24270" y="2851219"/>
                </a:lnTo>
                <a:lnTo>
                  <a:pt x="11668" y="2859706"/>
                </a:lnTo>
                <a:lnTo>
                  <a:pt x="3137" y="2872265"/>
                </a:lnTo>
                <a:lnTo>
                  <a:pt x="0" y="2887599"/>
                </a:lnTo>
                <a:lnTo>
                  <a:pt x="3137" y="2903005"/>
                </a:lnTo>
                <a:lnTo>
                  <a:pt x="11668" y="2915602"/>
                </a:lnTo>
                <a:lnTo>
                  <a:pt x="24270" y="2924103"/>
                </a:lnTo>
                <a:lnTo>
                  <a:pt x="39624" y="2927223"/>
                </a:lnTo>
                <a:lnTo>
                  <a:pt x="54957" y="2924103"/>
                </a:lnTo>
                <a:lnTo>
                  <a:pt x="67516" y="2915602"/>
                </a:lnTo>
                <a:lnTo>
                  <a:pt x="76003" y="2903005"/>
                </a:lnTo>
                <a:lnTo>
                  <a:pt x="79121" y="2887599"/>
                </a:lnTo>
                <a:lnTo>
                  <a:pt x="76003" y="2872265"/>
                </a:lnTo>
                <a:lnTo>
                  <a:pt x="67516" y="2859706"/>
                </a:lnTo>
                <a:lnTo>
                  <a:pt x="54957" y="2851219"/>
                </a:lnTo>
                <a:lnTo>
                  <a:pt x="39624" y="2848102"/>
                </a:lnTo>
                <a:close/>
              </a:path>
              <a:path w="79375" h="3244215">
                <a:moveTo>
                  <a:pt x="39624" y="2689860"/>
                </a:moveTo>
                <a:lnTo>
                  <a:pt x="24270" y="2692977"/>
                </a:lnTo>
                <a:lnTo>
                  <a:pt x="11668" y="2701464"/>
                </a:lnTo>
                <a:lnTo>
                  <a:pt x="3137" y="2714023"/>
                </a:lnTo>
                <a:lnTo>
                  <a:pt x="0" y="2729356"/>
                </a:lnTo>
                <a:lnTo>
                  <a:pt x="3137" y="2744763"/>
                </a:lnTo>
                <a:lnTo>
                  <a:pt x="11668" y="2757360"/>
                </a:lnTo>
                <a:lnTo>
                  <a:pt x="24270" y="2765861"/>
                </a:lnTo>
                <a:lnTo>
                  <a:pt x="39624" y="2768980"/>
                </a:lnTo>
                <a:lnTo>
                  <a:pt x="54957" y="2765861"/>
                </a:lnTo>
                <a:lnTo>
                  <a:pt x="67516" y="2757360"/>
                </a:lnTo>
                <a:lnTo>
                  <a:pt x="76003" y="2744763"/>
                </a:lnTo>
                <a:lnTo>
                  <a:pt x="79121" y="2729356"/>
                </a:lnTo>
                <a:lnTo>
                  <a:pt x="76003" y="2714023"/>
                </a:lnTo>
                <a:lnTo>
                  <a:pt x="67516" y="2701464"/>
                </a:lnTo>
                <a:lnTo>
                  <a:pt x="54957" y="2692977"/>
                </a:lnTo>
                <a:lnTo>
                  <a:pt x="39624" y="2689860"/>
                </a:lnTo>
                <a:close/>
              </a:path>
              <a:path w="79375" h="3244215">
                <a:moveTo>
                  <a:pt x="39624" y="2531617"/>
                </a:moveTo>
                <a:lnTo>
                  <a:pt x="24270" y="2534737"/>
                </a:lnTo>
                <a:lnTo>
                  <a:pt x="11668" y="2543238"/>
                </a:lnTo>
                <a:lnTo>
                  <a:pt x="3137" y="2555835"/>
                </a:lnTo>
                <a:lnTo>
                  <a:pt x="0" y="2571241"/>
                </a:lnTo>
                <a:lnTo>
                  <a:pt x="3137" y="2586575"/>
                </a:lnTo>
                <a:lnTo>
                  <a:pt x="11668" y="2599134"/>
                </a:lnTo>
                <a:lnTo>
                  <a:pt x="24270" y="2607621"/>
                </a:lnTo>
                <a:lnTo>
                  <a:pt x="39624" y="2610739"/>
                </a:lnTo>
                <a:lnTo>
                  <a:pt x="54957" y="2607621"/>
                </a:lnTo>
                <a:lnTo>
                  <a:pt x="67516" y="2599134"/>
                </a:lnTo>
                <a:lnTo>
                  <a:pt x="76003" y="2586575"/>
                </a:lnTo>
                <a:lnTo>
                  <a:pt x="79121" y="2571241"/>
                </a:lnTo>
                <a:lnTo>
                  <a:pt x="76003" y="2555835"/>
                </a:lnTo>
                <a:lnTo>
                  <a:pt x="67516" y="2543238"/>
                </a:lnTo>
                <a:lnTo>
                  <a:pt x="54957" y="2534737"/>
                </a:lnTo>
                <a:lnTo>
                  <a:pt x="39624" y="2531617"/>
                </a:lnTo>
                <a:close/>
              </a:path>
              <a:path w="79375" h="3244215">
                <a:moveTo>
                  <a:pt x="39624" y="2373376"/>
                </a:moveTo>
                <a:lnTo>
                  <a:pt x="24270" y="2376495"/>
                </a:lnTo>
                <a:lnTo>
                  <a:pt x="11668" y="2384996"/>
                </a:lnTo>
                <a:lnTo>
                  <a:pt x="3137" y="2397593"/>
                </a:lnTo>
                <a:lnTo>
                  <a:pt x="0" y="2413000"/>
                </a:lnTo>
                <a:lnTo>
                  <a:pt x="3137" y="2428333"/>
                </a:lnTo>
                <a:lnTo>
                  <a:pt x="11668" y="2440892"/>
                </a:lnTo>
                <a:lnTo>
                  <a:pt x="24270" y="2449379"/>
                </a:lnTo>
                <a:lnTo>
                  <a:pt x="39624" y="2452497"/>
                </a:lnTo>
                <a:lnTo>
                  <a:pt x="54957" y="2449379"/>
                </a:lnTo>
                <a:lnTo>
                  <a:pt x="67516" y="2440892"/>
                </a:lnTo>
                <a:lnTo>
                  <a:pt x="76003" y="2428333"/>
                </a:lnTo>
                <a:lnTo>
                  <a:pt x="79121" y="2413000"/>
                </a:lnTo>
                <a:lnTo>
                  <a:pt x="76003" y="2397593"/>
                </a:lnTo>
                <a:lnTo>
                  <a:pt x="67516" y="2384996"/>
                </a:lnTo>
                <a:lnTo>
                  <a:pt x="54957" y="2376495"/>
                </a:lnTo>
                <a:lnTo>
                  <a:pt x="39624" y="2373376"/>
                </a:lnTo>
                <a:close/>
              </a:path>
              <a:path w="79375" h="3244215">
                <a:moveTo>
                  <a:pt x="39624" y="2215134"/>
                </a:moveTo>
                <a:lnTo>
                  <a:pt x="24270" y="2218253"/>
                </a:lnTo>
                <a:lnTo>
                  <a:pt x="11668" y="2226754"/>
                </a:lnTo>
                <a:lnTo>
                  <a:pt x="3137" y="2239351"/>
                </a:lnTo>
                <a:lnTo>
                  <a:pt x="0" y="2254758"/>
                </a:lnTo>
                <a:lnTo>
                  <a:pt x="3137" y="2270091"/>
                </a:lnTo>
                <a:lnTo>
                  <a:pt x="11668" y="2282650"/>
                </a:lnTo>
                <a:lnTo>
                  <a:pt x="24270" y="2291137"/>
                </a:lnTo>
                <a:lnTo>
                  <a:pt x="39624" y="2294254"/>
                </a:lnTo>
                <a:lnTo>
                  <a:pt x="54957" y="2291137"/>
                </a:lnTo>
                <a:lnTo>
                  <a:pt x="67516" y="2282650"/>
                </a:lnTo>
                <a:lnTo>
                  <a:pt x="76003" y="2270091"/>
                </a:lnTo>
                <a:lnTo>
                  <a:pt x="79121" y="2254758"/>
                </a:lnTo>
                <a:lnTo>
                  <a:pt x="76003" y="2239351"/>
                </a:lnTo>
                <a:lnTo>
                  <a:pt x="67516" y="2226754"/>
                </a:lnTo>
                <a:lnTo>
                  <a:pt x="54957" y="2218253"/>
                </a:lnTo>
                <a:lnTo>
                  <a:pt x="39624" y="2215134"/>
                </a:lnTo>
                <a:close/>
              </a:path>
              <a:path w="79375" h="3244215">
                <a:moveTo>
                  <a:pt x="39624" y="2056891"/>
                </a:moveTo>
                <a:lnTo>
                  <a:pt x="24270" y="2060029"/>
                </a:lnTo>
                <a:lnTo>
                  <a:pt x="11668" y="2068560"/>
                </a:lnTo>
                <a:lnTo>
                  <a:pt x="3137" y="2081162"/>
                </a:lnTo>
                <a:lnTo>
                  <a:pt x="0" y="2096515"/>
                </a:lnTo>
                <a:lnTo>
                  <a:pt x="3137" y="2111849"/>
                </a:lnTo>
                <a:lnTo>
                  <a:pt x="11668" y="2124408"/>
                </a:lnTo>
                <a:lnTo>
                  <a:pt x="24270" y="2132895"/>
                </a:lnTo>
                <a:lnTo>
                  <a:pt x="39624" y="2136013"/>
                </a:lnTo>
                <a:lnTo>
                  <a:pt x="54957" y="2132895"/>
                </a:lnTo>
                <a:lnTo>
                  <a:pt x="67516" y="2124408"/>
                </a:lnTo>
                <a:lnTo>
                  <a:pt x="76003" y="2111849"/>
                </a:lnTo>
                <a:lnTo>
                  <a:pt x="79121" y="2096515"/>
                </a:lnTo>
                <a:lnTo>
                  <a:pt x="76003" y="2081162"/>
                </a:lnTo>
                <a:lnTo>
                  <a:pt x="67516" y="2068560"/>
                </a:lnTo>
                <a:lnTo>
                  <a:pt x="54957" y="2060029"/>
                </a:lnTo>
                <a:lnTo>
                  <a:pt x="39624" y="2056891"/>
                </a:lnTo>
                <a:close/>
              </a:path>
              <a:path w="79375" h="3244215">
                <a:moveTo>
                  <a:pt x="39624" y="1898650"/>
                </a:moveTo>
                <a:lnTo>
                  <a:pt x="24270" y="1901787"/>
                </a:lnTo>
                <a:lnTo>
                  <a:pt x="11668" y="1910318"/>
                </a:lnTo>
                <a:lnTo>
                  <a:pt x="3137" y="1922920"/>
                </a:lnTo>
                <a:lnTo>
                  <a:pt x="0" y="1938274"/>
                </a:lnTo>
                <a:lnTo>
                  <a:pt x="3137" y="1953607"/>
                </a:lnTo>
                <a:lnTo>
                  <a:pt x="11668" y="1966166"/>
                </a:lnTo>
                <a:lnTo>
                  <a:pt x="24270" y="1974653"/>
                </a:lnTo>
                <a:lnTo>
                  <a:pt x="39624" y="1977771"/>
                </a:lnTo>
                <a:lnTo>
                  <a:pt x="54957" y="1974653"/>
                </a:lnTo>
                <a:lnTo>
                  <a:pt x="67516" y="1966166"/>
                </a:lnTo>
                <a:lnTo>
                  <a:pt x="76003" y="1953607"/>
                </a:lnTo>
                <a:lnTo>
                  <a:pt x="79121" y="1938274"/>
                </a:lnTo>
                <a:lnTo>
                  <a:pt x="76003" y="1922920"/>
                </a:lnTo>
                <a:lnTo>
                  <a:pt x="67516" y="1910318"/>
                </a:lnTo>
                <a:lnTo>
                  <a:pt x="54957" y="1901787"/>
                </a:lnTo>
                <a:lnTo>
                  <a:pt x="39624" y="1898650"/>
                </a:lnTo>
                <a:close/>
              </a:path>
              <a:path w="79375" h="3244215">
                <a:moveTo>
                  <a:pt x="39624" y="1740535"/>
                </a:moveTo>
                <a:lnTo>
                  <a:pt x="24270" y="1743652"/>
                </a:lnTo>
                <a:lnTo>
                  <a:pt x="11668" y="1752139"/>
                </a:lnTo>
                <a:lnTo>
                  <a:pt x="3137" y="1764698"/>
                </a:lnTo>
                <a:lnTo>
                  <a:pt x="0" y="1780031"/>
                </a:lnTo>
                <a:lnTo>
                  <a:pt x="3137" y="1795385"/>
                </a:lnTo>
                <a:lnTo>
                  <a:pt x="11668" y="1807987"/>
                </a:lnTo>
                <a:lnTo>
                  <a:pt x="24270" y="1816518"/>
                </a:lnTo>
                <a:lnTo>
                  <a:pt x="39624" y="1819655"/>
                </a:lnTo>
                <a:lnTo>
                  <a:pt x="54957" y="1816518"/>
                </a:lnTo>
                <a:lnTo>
                  <a:pt x="67516" y="1807987"/>
                </a:lnTo>
                <a:lnTo>
                  <a:pt x="76003" y="1795385"/>
                </a:lnTo>
                <a:lnTo>
                  <a:pt x="79121" y="1780031"/>
                </a:lnTo>
                <a:lnTo>
                  <a:pt x="76003" y="1764698"/>
                </a:lnTo>
                <a:lnTo>
                  <a:pt x="67516" y="1752139"/>
                </a:lnTo>
                <a:lnTo>
                  <a:pt x="54957" y="1743652"/>
                </a:lnTo>
                <a:lnTo>
                  <a:pt x="39624" y="1740535"/>
                </a:lnTo>
                <a:close/>
              </a:path>
              <a:path w="79375" h="3244215">
                <a:moveTo>
                  <a:pt x="39624" y="1582292"/>
                </a:moveTo>
                <a:lnTo>
                  <a:pt x="24270" y="1585410"/>
                </a:lnTo>
                <a:lnTo>
                  <a:pt x="11668" y="1593897"/>
                </a:lnTo>
                <a:lnTo>
                  <a:pt x="3137" y="1606456"/>
                </a:lnTo>
                <a:lnTo>
                  <a:pt x="0" y="1621789"/>
                </a:lnTo>
                <a:lnTo>
                  <a:pt x="3137" y="1637143"/>
                </a:lnTo>
                <a:lnTo>
                  <a:pt x="11668" y="1649745"/>
                </a:lnTo>
                <a:lnTo>
                  <a:pt x="24270" y="1658276"/>
                </a:lnTo>
                <a:lnTo>
                  <a:pt x="39624" y="1661414"/>
                </a:lnTo>
                <a:lnTo>
                  <a:pt x="54957" y="1658276"/>
                </a:lnTo>
                <a:lnTo>
                  <a:pt x="67516" y="1649745"/>
                </a:lnTo>
                <a:lnTo>
                  <a:pt x="76003" y="1637143"/>
                </a:lnTo>
                <a:lnTo>
                  <a:pt x="79121" y="1621789"/>
                </a:lnTo>
                <a:lnTo>
                  <a:pt x="76003" y="1606456"/>
                </a:lnTo>
                <a:lnTo>
                  <a:pt x="67516" y="1593897"/>
                </a:lnTo>
                <a:lnTo>
                  <a:pt x="54957" y="1585410"/>
                </a:lnTo>
                <a:lnTo>
                  <a:pt x="39624" y="1582292"/>
                </a:lnTo>
                <a:close/>
              </a:path>
              <a:path w="79375" h="3244215">
                <a:moveTo>
                  <a:pt x="39624" y="1424051"/>
                </a:moveTo>
                <a:lnTo>
                  <a:pt x="24270" y="1427168"/>
                </a:lnTo>
                <a:lnTo>
                  <a:pt x="11668" y="1435655"/>
                </a:lnTo>
                <a:lnTo>
                  <a:pt x="3137" y="1448214"/>
                </a:lnTo>
                <a:lnTo>
                  <a:pt x="0" y="1463548"/>
                </a:lnTo>
                <a:lnTo>
                  <a:pt x="3137" y="1478954"/>
                </a:lnTo>
                <a:lnTo>
                  <a:pt x="11668" y="1491551"/>
                </a:lnTo>
                <a:lnTo>
                  <a:pt x="24270" y="1500052"/>
                </a:lnTo>
                <a:lnTo>
                  <a:pt x="39624" y="1503172"/>
                </a:lnTo>
                <a:lnTo>
                  <a:pt x="54957" y="1500052"/>
                </a:lnTo>
                <a:lnTo>
                  <a:pt x="67516" y="1491551"/>
                </a:lnTo>
                <a:lnTo>
                  <a:pt x="76003" y="1478954"/>
                </a:lnTo>
                <a:lnTo>
                  <a:pt x="79121" y="1463548"/>
                </a:lnTo>
                <a:lnTo>
                  <a:pt x="76003" y="1448214"/>
                </a:lnTo>
                <a:lnTo>
                  <a:pt x="67516" y="1435655"/>
                </a:lnTo>
                <a:lnTo>
                  <a:pt x="54957" y="1427168"/>
                </a:lnTo>
                <a:lnTo>
                  <a:pt x="39624" y="1424051"/>
                </a:lnTo>
                <a:close/>
              </a:path>
              <a:path w="79375" h="3244215">
                <a:moveTo>
                  <a:pt x="39624" y="1265809"/>
                </a:moveTo>
                <a:lnTo>
                  <a:pt x="24270" y="1268926"/>
                </a:lnTo>
                <a:lnTo>
                  <a:pt x="11668" y="1277413"/>
                </a:lnTo>
                <a:lnTo>
                  <a:pt x="3137" y="1289972"/>
                </a:lnTo>
                <a:lnTo>
                  <a:pt x="0" y="1305305"/>
                </a:lnTo>
                <a:lnTo>
                  <a:pt x="3137" y="1320712"/>
                </a:lnTo>
                <a:lnTo>
                  <a:pt x="11668" y="1333309"/>
                </a:lnTo>
                <a:lnTo>
                  <a:pt x="24270" y="1341810"/>
                </a:lnTo>
                <a:lnTo>
                  <a:pt x="39624" y="1344929"/>
                </a:lnTo>
                <a:lnTo>
                  <a:pt x="54957" y="1341810"/>
                </a:lnTo>
                <a:lnTo>
                  <a:pt x="67516" y="1333309"/>
                </a:lnTo>
                <a:lnTo>
                  <a:pt x="76003" y="1320712"/>
                </a:lnTo>
                <a:lnTo>
                  <a:pt x="79121" y="1305305"/>
                </a:lnTo>
                <a:lnTo>
                  <a:pt x="76003" y="1289972"/>
                </a:lnTo>
                <a:lnTo>
                  <a:pt x="67516" y="1277413"/>
                </a:lnTo>
                <a:lnTo>
                  <a:pt x="54957" y="1268926"/>
                </a:lnTo>
                <a:lnTo>
                  <a:pt x="39624" y="1265809"/>
                </a:lnTo>
                <a:close/>
              </a:path>
              <a:path w="79375" h="3244215">
                <a:moveTo>
                  <a:pt x="39624" y="1107566"/>
                </a:moveTo>
                <a:lnTo>
                  <a:pt x="24270" y="1110684"/>
                </a:lnTo>
                <a:lnTo>
                  <a:pt x="11668" y="1119171"/>
                </a:lnTo>
                <a:lnTo>
                  <a:pt x="3137" y="1131730"/>
                </a:lnTo>
                <a:lnTo>
                  <a:pt x="0" y="1147064"/>
                </a:lnTo>
                <a:lnTo>
                  <a:pt x="3137" y="1162470"/>
                </a:lnTo>
                <a:lnTo>
                  <a:pt x="11668" y="1175067"/>
                </a:lnTo>
                <a:lnTo>
                  <a:pt x="24270" y="1183568"/>
                </a:lnTo>
                <a:lnTo>
                  <a:pt x="39624" y="1186688"/>
                </a:lnTo>
                <a:lnTo>
                  <a:pt x="54957" y="1183568"/>
                </a:lnTo>
                <a:lnTo>
                  <a:pt x="67516" y="1175067"/>
                </a:lnTo>
                <a:lnTo>
                  <a:pt x="76003" y="1162470"/>
                </a:lnTo>
                <a:lnTo>
                  <a:pt x="79121" y="1147064"/>
                </a:lnTo>
                <a:lnTo>
                  <a:pt x="76003" y="1131730"/>
                </a:lnTo>
                <a:lnTo>
                  <a:pt x="67516" y="1119171"/>
                </a:lnTo>
                <a:lnTo>
                  <a:pt x="54957" y="1110684"/>
                </a:lnTo>
                <a:lnTo>
                  <a:pt x="39624" y="1107566"/>
                </a:lnTo>
                <a:close/>
              </a:path>
              <a:path w="79375" h="3244215">
                <a:moveTo>
                  <a:pt x="39624" y="949325"/>
                </a:moveTo>
                <a:lnTo>
                  <a:pt x="24270" y="952444"/>
                </a:lnTo>
                <a:lnTo>
                  <a:pt x="11668" y="960945"/>
                </a:lnTo>
                <a:lnTo>
                  <a:pt x="3137" y="973542"/>
                </a:lnTo>
                <a:lnTo>
                  <a:pt x="0" y="988949"/>
                </a:lnTo>
                <a:lnTo>
                  <a:pt x="3137" y="1004282"/>
                </a:lnTo>
                <a:lnTo>
                  <a:pt x="11668" y="1016841"/>
                </a:lnTo>
                <a:lnTo>
                  <a:pt x="24270" y="1025328"/>
                </a:lnTo>
                <a:lnTo>
                  <a:pt x="39624" y="1028446"/>
                </a:lnTo>
                <a:lnTo>
                  <a:pt x="54957" y="1025328"/>
                </a:lnTo>
                <a:lnTo>
                  <a:pt x="67516" y="1016841"/>
                </a:lnTo>
                <a:lnTo>
                  <a:pt x="76003" y="1004282"/>
                </a:lnTo>
                <a:lnTo>
                  <a:pt x="79121" y="988949"/>
                </a:lnTo>
                <a:lnTo>
                  <a:pt x="76003" y="973542"/>
                </a:lnTo>
                <a:lnTo>
                  <a:pt x="67516" y="960945"/>
                </a:lnTo>
                <a:lnTo>
                  <a:pt x="54957" y="952444"/>
                </a:lnTo>
                <a:lnTo>
                  <a:pt x="39624" y="949325"/>
                </a:lnTo>
                <a:close/>
              </a:path>
              <a:path w="79375" h="3244215">
                <a:moveTo>
                  <a:pt x="39624" y="791083"/>
                </a:moveTo>
                <a:lnTo>
                  <a:pt x="24270" y="794202"/>
                </a:lnTo>
                <a:lnTo>
                  <a:pt x="11668" y="802703"/>
                </a:lnTo>
                <a:lnTo>
                  <a:pt x="3137" y="815300"/>
                </a:lnTo>
                <a:lnTo>
                  <a:pt x="0" y="830706"/>
                </a:lnTo>
                <a:lnTo>
                  <a:pt x="3137" y="846040"/>
                </a:lnTo>
                <a:lnTo>
                  <a:pt x="11668" y="858599"/>
                </a:lnTo>
                <a:lnTo>
                  <a:pt x="24270" y="867086"/>
                </a:lnTo>
                <a:lnTo>
                  <a:pt x="39624" y="870203"/>
                </a:lnTo>
                <a:lnTo>
                  <a:pt x="54957" y="867086"/>
                </a:lnTo>
                <a:lnTo>
                  <a:pt x="67516" y="858599"/>
                </a:lnTo>
                <a:lnTo>
                  <a:pt x="76003" y="846040"/>
                </a:lnTo>
                <a:lnTo>
                  <a:pt x="79121" y="830706"/>
                </a:lnTo>
                <a:lnTo>
                  <a:pt x="76003" y="815300"/>
                </a:lnTo>
                <a:lnTo>
                  <a:pt x="67516" y="802703"/>
                </a:lnTo>
                <a:lnTo>
                  <a:pt x="54957" y="794202"/>
                </a:lnTo>
                <a:lnTo>
                  <a:pt x="39624" y="791083"/>
                </a:lnTo>
                <a:close/>
              </a:path>
              <a:path w="79375" h="3244215">
                <a:moveTo>
                  <a:pt x="39624" y="632840"/>
                </a:moveTo>
                <a:lnTo>
                  <a:pt x="24270" y="635960"/>
                </a:lnTo>
                <a:lnTo>
                  <a:pt x="11668" y="644461"/>
                </a:lnTo>
                <a:lnTo>
                  <a:pt x="3137" y="657058"/>
                </a:lnTo>
                <a:lnTo>
                  <a:pt x="0" y="672464"/>
                </a:lnTo>
                <a:lnTo>
                  <a:pt x="3137" y="687798"/>
                </a:lnTo>
                <a:lnTo>
                  <a:pt x="11668" y="700357"/>
                </a:lnTo>
                <a:lnTo>
                  <a:pt x="24270" y="708844"/>
                </a:lnTo>
                <a:lnTo>
                  <a:pt x="39624" y="711962"/>
                </a:lnTo>
                <a:lnTo>
                  <a:pt x="54957" y="708844"/>
                </a:lnTo>
                <a:lnTo>
                  <a:pt x="67516" y="700357"/>
                </a:lnTo>
                <a:lnTo>
                  <a:pt x="76003" y="687798"/>
                </a:lnTo>
                <a:lnTo>
                  <a:pt x="79121" y="672464"/>
                </a:lnTo>
                <a:lnTo>
                  <a:pt x="76003" y="657058"/>
                </a:lnTo>
                <a:lnTo>
                  <a:pt x="67516" y="644461"/>
                </a:lnTo>
                <a:lnTo>
                  <a:pt x="54957" y="635960"/>
                </a:lnTo>
                <a:lnTo>
                  <a:pt x="39624" y="632840"/>
                </a:lnTo>
                <a:close/>
              </a:path>
              <a:path w="79375" h="3244215">
                <a:moveTo>
                  <a:pt x="39624" y="474599"/>
                </a:moveTo>
                <a:lnTo>
                  <a:pt x="24270" y="477736"/>
                </a:lnTo>
                <a:lnTo>
                  <a:pt x="11668" y="486267"/>
                </a:lnTo>
                <a:lnTo>
                  <a:pt x="3137" y="498869"/>
                </a:lnTo>
                <a:lnTo>
                  <a:pt x="0" y="514223"/>
                </a:lnTo>
                <a:lnTo>
                  <a:pt x="3137" y="529556"/>
                </a:lnTo>
                <a:lnTo>
                  <a:pt x="11668" y="542115"/>
                </a:lnTo>
                <a:lnTo>
                  <a:pt x="24270" y="550602"/>
                </a:lnTo>
                <a:lnTo>
                  <a:pt x="39624" y="553720"/>
                </a:lnTo>
                <a:lnTo>
                  <a:pt x="54957" y="550602"/>
                </a:lnTo>
                <a:lnTo>
                  <a:pt x="67516" y="542115"/>
                </a:lnTo>
                <a:lnTo>
                  <a:pt x="76003" y="529556"/>
                </a:lnTo>
                <a:lnTo>
                  <a:pt x="79121" y="514223"/>
                </a:lnTo>
                <a:lnTo>
                  <a:pt x="76003" y="498869"/>
                </a:lnTo>
                <a:lnTo>
                  <a:pt x="67516" y="486267"/>
                </a:lnTo>
                <a:lnTo>
                  <a:pt x="54957" y="477736"/>
                </a:lnTo>
                <a:lnTo>
                  <a:pt x="39624" y="474599"/>
                </a:lnTo>
                <a:close/>
              </a:path>
              <a:path w="79375" h="3244215">
                <a:moveTo>
                  <a:pt x="39624" y="316484"/>
                </a:moveTo>
                <a:lnTo>
                  <a:pt x="24270" y="319601"/>
                </a:lnTo>
                <a:lnTo>
                  <a:pt x="11668" y="328088"/>
                </a:lnTo>
                <a:lnTo>
                  <a:pt x="3137" y="340647"/>
                </a:lnTo>
                <a:lnTo>
                  <a:pt x="0" y="355980"/>
                </a:lnTo>
                <a:lnTo>
                  <a:pt x="3137" y="371314"/>
                </a:lnTo>
                <a:lnTo>
                  <a:pt x="11668" y="383873"/>
                </a:lnTo>
                <a:lnTo>
                  <a:pt x="24270" y="392360"/>
                </a:lnTo>
                <a:lnTo>
                  <a:pt x="39624" y="395477"/>
                </a:lnTo>
                <a:lnTo>
                  <a:pt x="54957" y="392360"/>
                </a:lnTo>
                <a:lnTo>
                  <a:pt x="67516" y="383873"/>
                </a:lnTo>
                <a:lnTo>
                  <a:pt x="76003" y="371314"/>
                </a:lnTo>
                <a:lnTo>
                  <a:pt x="79121" y="355980"/>
                </a:lnTo>
                <a:lnTo>
                  <a:pt x="76003" y="340647"/>
                </a:lnTo>
                <a:lnTo>
                  <a:pt x="67516" y="328088"/>
                </a:lnTo>
                <a:lnTo>
                  <a:pt x="54957" y="319601"/>
                </a:lnTo>
                <a:lnTo>
                  <a:pt x="39624" y="316484"/>
                </a:lnTo>
                <a:close/>
              </a:path>
              <a:path w="79375" h="3244215">
                <a:moveTo>
                  <a:pt x="39624" y="158242"/>
                </a:moveTo>
                <a:lnTo>
                  <a:pt x="24270" y="161359"/>
                </a:lnTo>
                <a:lnTo>
                  <a:pt x="11668" y="169846"/>
                </a:lnTo>
                <a:lnTo>
                  <a:pt x="3137" y="182405"/>
                </a:lnTo>
                <a:lnTo>
                  <a:pt x="0" y="197739"/>
                </a:lnTo>
                <a:lnTo>
                  <a:pt x="3137" y="213092"/>
                </a:lnTo>
                <a:lnTo>
                  <a:pt x="11668" y="225694"/>
                </a:lnTo>
                <a:lnTo>
                  <a:pt x="24270" y="234225"/>
                </a:lnTo>
                <a:lnTo>
                  <a:pt x="39624" y="237362"/>
                </a:lnTo>
                <a:lnTo>
                  <a:pt x="54957" y="234225"/>
                </a:lnTo>
                <a:lnTo>
                  <a:pt x="67516" y="225694"/>
                </a:lnTo>
                <a:lnTo>
                  <a:pt x="76003" y="213092"/>
                </a:lnTo>
                <a:lnTo>
                  <a:pt x="79121" y="197739"/>
                </a:lnTo>
                <a:lnTo>
                  <a:pt x="76003" y="182405"/>
                </a:lnTo>
                <a:lnTo>
                  <a:pt x="67516" y="169846"/>
                </a:lnTo>
                <a:lnTo>
                  <a:pt x="54957" y="161359"/>
                </a:lnTo>
                <a:lnTo>
                  <a:pt x="39624" y="158242"/>
                </a:lnTo>
                <a:close/>
              </a:path>
              <a:path w="79375" h="3244215">
                <a:moveTo>
                  <a:pt x="39624" y="0"/>
                </a:moveTo>
                <a:lnTo>
                  <a:pt x="24270" y="3117"/>
                </a:lnTo>
                <a:lnTo>
                  <a:pt x="11668" y="11604"/>
                </a:lnTo>
                <a:lnTo>
                  <a:pt x="3137" y="24163"/>
                </a:lnTo>
                <a:lnTo>
                  <a:pt x="0" y="39497"/>
                </a:lnTo>
                <a:lnTo>
                  <a:pt x="3137" y="54903"/>
                </a:lnTo>
                <a:lnTo>
                  <a:pt x="11668" y="67500"/>
                </a:lnTo>
                <a:lnTo>
                  <a:pt x="24270" y="76001"/>
                </a:lnTo>
                <a:lnTo>
                  <a:pt x="39624" y="79121"/>
                </a:lnTo>
                <a:lnTo>
                  <a:pt x="54957" y="76001"/>
                </a:lnTo>
                <a:lnTo>
                  <a:pt x="67516" y="67500"/>
                </a:lnTo>
                <a:lnTo>
                  <a:pt x="76003" y="54903"/>
                </a:lnTo>
                <a:lnTo>
                  <a:pt x="79121" y="39497"/>
                </a:lnTo>
                <a:lnTo>
                  <a:pt x="76003" y="24163"/>
                </a:lnTo>
                <a:lnTo>
                  <a:pt x="67516" y="11604"/>
                </a:lnTo>
                <a:lnTo>
                  <a:pt x="54957" y="3117"/>
                </a:lnTo>
                <a:lnTo>
                  <a:pt x="39624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>
            <a:noAutofit/>
          </a:bodyPr>
          <a:lstStyle/>
          <a:p>
            <a:pPr lvl="0" algn="l"/>
            <a:endParaRPr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3812" y="1124744"/>
            <a:ext cx="11573741" cy="617095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100" b="1" dirty="0"/>
              <a:t>РАЗДЕЛ 1. ЦЕЛЕВОЙ</a:t>
            </a:r>
            <a:r>
              <a:rPr lang="ru-RU" sz="5100" dirty="0"/>
              <a:t>	</a:t>
            </a:r>
          </a:p>
          <a:p>
            <a:pPr marL="367030" indent="0" defTabSz="-635">
              <a:lnSpc>
                <a:spcPct val="110000"/>
              </a:lnSpc>
              <a:spcBef>
                <a:spcPts val="0"/>
              </a:spcBef>
              <a:buNone/>
              <a:tabLst>
                <a:tab pos="893445" algn="l"/>
              </a:tabLst>
            </a:pPr>
            <a:r>
              <a:rPr lang="ru-RU" sz="5100" dirty="0"/>
              <a:t>1.1 </a:t>
            </a:r>
            <a:r>
              <a:rPr lang="ru-RU" sz="5100" dirty="0" smtClean="0"/>
              <a:t> Цель </a:t>
            </a:r>
            <a:r>
              <a:rPr lang="ru-RU" sz="5100" dirty="0"/>
              <a:t>и задачи воспитания обучающихся	</a:t>
            </a:r>
          </a:p>
          <a:p>
            <a:pPr marL="367030" indent="0" defTabSz="-635">
              <a:lnSpc>
                <a:spcPct val="110000"/>
              </a:lnSpc>
              <a:spcBef>
                <a:spcPts val="0"/>
              </a:spcBef>
              <a:buNone/>
              <a:tabLst>
                <a:tab pos="893445" algn="l"/>
              </a:tabLst>
            </a:pPr>
            <a:r>
              <a:rPr lang="ru-RU" sz="5100" dirty="0"/>
              <a:t>1.2 </a:t>
            </a:r>
            <a:r>
              <a:rPr lang="ru-RU" sz="5100" dirty="0" smtClean="0"/>
              <a:t> Направления </a:t>
            </a:r>
            <a:r>
              <a:rPr lang="ru-RU" sz="5100" dirty="0"/>
              <a:t>воспитания	</a:t>
            </a:r>
          </a:p>
          <a:p>
            <a:pPr marL="367030" indent="0" defTabSz="-63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893445" algn="l"/>
              </a:tabLst>
            </a:pPr>
            <a:r>
              <a:rPr lang="ru-RU" sz="5100" dirty="0"/>
              <a:t>1.3 </a:t>
            </a:r>
            <a:r>
              <a:rPr lang="ru-RU" sz="5100" dirty="0" smtClean="0"/>
              <a:t> Целевые </a:t>
            </a:r>
            <a:r>
              <a:rPr lang="ru-RU" sz="5100" dirty="0"/>
              <a:t>ориентиры результатов воспитания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100" b="1" dirty="0"/>
              <a:t>РАЗДЕЛ 2. СОДЕРЖАТЕЛЬНЫЙ</a:t>
            </a:r>
            <a:r>
              <a:rPr lang="ru-RU" sz="5100" dirty="0"/>
              <a:t>	</a:t>
            </a:r>
          </a:p>
          <a:p>
            <a:pPr marL="36703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100" dirty="0"/>
              <a:t>2.1 </a:t>
            </a:r>
            <a:r>
              <a:rPr lang="ru-RU" sz="5100" dirty="0" smtClean="0"/>
              <a:t> Уклад </a:t>
            </a:r>
            <a:r>
              <a:rPr lang="ru-RU" sz="5100" dirty="0"/>
              <a:t>общеобразовательной организации	</a:t>
            </a:r>
          </a:p>
          <a:p>
            <a:pPr marL="36703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5100" dirty="0"/>
              <a:t>2.2 </a:t>
            </a:r>
            <a:r>
              <a:rPr lang="ru-RU" sz="5100" dirty="0" smtClean="0"/>
              <a:t> Виды</a:t>
            </a:r>
            <a:r>
              <a:rPr lang="ru-RU" sz="5100" dirty="0"/>
              <a:t>, формы и содержание воспитательной </a:t>
            </a:r>
            <a:r>
              <a:rPr lang="ru-RU" sz="5100" dirty="0" smtClean="0"/>
              <a:t>деятельности</a:t>
            </a:r>
          </a:p>
          <a:p>
            <a:pPr marL="367030" indent="-36703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100" b="1" dirty="0" smtClean="0"/>
              <a:t>РАЗДЕЛ </a:t>
            </a:r>
            <a:r>
              <a:rPr lang="ru-RU" sz="5100" b="1" dirty="0"/>
              <a:t>3. ОРГАНИЗАЦИОННЫЙ</a:t>
            </a:r>
            <a:r>
              <a:rPr lang="ru-RU" sz="5100" dirty="0"/>
              <a:t>	</a:t>
            </a:r>
          </a:p>
          <a:p>
            <a:pPr marL="716280" indent="-34925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100" dirty="0"/>
              <a:t>3.1 </a:t>
            </a:r>
            <a:r>
              <a:rPr lang="ru-RU" sz="5100" dirty="0" smtClean="0"/>
              <a:t> Кадровое </a:t>
            </a:r>
            <a:r>
              <a:rPr lang="ru-RU" sz="5100" dirty="0"/>
              <a:t>обеспечение	</a:t>
            </a:r>
          </a:p>
          <a:p>
            <a:pPr marL="716280" indent="-34925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100" dirty="0"/>
              <a:t>3.2 </a:t>
            </a:r>
            <a:r>
              <a:rPr lang="ru-RU" sz="5100" dirty="0" smtClean="0"/>
              <a:t> Нормативно-методическое </a:t>
            </a:r>
            <a:r>
              <a:rPr lang="ru-RU" sz="5100" dirty="0"/>
              <a:t>обеспечение	</a:t>
            </a:r>
          </a:p>
          <a:p>
            <a:pPr marL="893763" indent="-52705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100" dirty="0"/>
              <a:t>3.3 </a:t>
            </a:r>
            <a:r>
              <a:rPr lang="ru-RU" sz="5100" dirty="0" smtClean="0"/>
              <a:t> Требования </a:t>
            </a:r>
            <a:r>
              <a:rPr lang="ru-RU" sz="5100" dirty="0"/>
              <a:t>к условиям работы с обучающимися с особыми образовательными потребностями</a:t>
            </a:r>
          </a:p>
          <a:p>
            <a:pPr marL="893763" indent="-52705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100" dirty="0"/>
              <a:t>3.4 </a:t>
            </a:r>
            <a:r>
              <a:rPr lang="ru-RU" sz="5100" dirty="0" smtClean="0"/>
              <a:t> Система </a:t>
            </a:r>
            <a:r>
              <a:rPr lang="ru-RU" sz="5100" dirty="0"/>
              <a:t>поощрения социальной успешности и проявлений активной жизненной позиции обучающихся</a:t>
            </a:r>
          </a:p>
          <a:p>
            <a:pPr marL="805180" indent="-43815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100" dirty="0"/>
              <a:t>3.5 </a:t>
            </a:r>
            <a:r>
              <a:rPr lang="ru-RU" sz="5100" dirty="0" smtClean="0"/>
              <a:t> Анализ </a:t>
            </a:r>
            <a:r>
              <a:rPr lang="ru-RU" sz="5100" dirty="0"/>
              <a:t>воспитательного процесса	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5100" b="1" dirty="0" smtClean="0"/>
              <a:t>ПРИЛОЖЕНИЕ: </a:t>
            </a:r>
            <a:r>
              <a:rPr lang="ru-RU" sz="5100" dirty="0" smtClean="0"/>
              <a:t>Примерный </a:t>
            </a:r>
            <a:r>
              <a:rPr lang="ru-RU" sz="5100" dirty="0"/>
              <a:t>календарный план воспитательной </a:t>
            </a:r>
            <a:r>
              <a:rPr lang="ru-RU" sz="5500" dirty="0"/>
              <a:t>работы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" y="-39422"/>
            <a:ext cx="12188245" cy="1206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Структура рабочей программы воспитания </a:t>
            </a:r>
            <a:b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для общеобразовательных организаций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090142"/>
              </p:ext>
            </p:extLst>
          </p:nvPr>
        </p:nvGraphicFramePr>
        <p:xfrm>
          <a:off x="1103988" y="1412853"/>
          <a:ext cx="10969421" cy="537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5" y="117475"/>
            <a:ext cx="12188190" cy="129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Направления воспитания, </a:t>
            </a:r>
            <a:b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обозначенные в </a:t>
            </a:r>
            <a:r>
              <a:rPr lang="ru-RU" sz="40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Программе </a:t>
            </a:r>
            <a:endParaRPr lang="ru-RU" sz="40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3" y="356679"/>
            <a:ext cx="12188245" cy="114306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4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Примерный календарный план воспитательной работы на 2022-2023 учебный год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> </a:t>
            </a:r>
            <a:endParaRPr lang="ru-RU" sz="2700" b="1" dirty="0">
              <a:solidFill>
                <a:srgbClr val="C00000"/>
              </a:solidFill>
              <a:ea typeface="+mn-ea"/>
              <a:cs typeface="Microsoft Sans Serif" panose="020B060402020202020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" y="2313477"/>
            <a:ext cx="6419842" cy="454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5"/>
          <a:stretch>
            <a:fillRect/>
          </a:stretch>
        </p:blipFill>
        <p:spPr bwMode="auto">
          <a:xfrm>
            <a:off x="7064724" y="1181415"/>
            <a:ext cx="5011521" cy="567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3" y="1181093"/>
            <a:ext cx="6670083" cy="1224915"/>
          </a:xfrm>
          <a:prstGeom prst="rect">
            <a:avLst/>
          </a:prstGeom>
        </p:spPr>
        <p:txBody>
          <a:bodyPr wrap="square" lIns="125003" tIns="62501" rIns="125003" bIns="62501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Microsoft Sans Serif" panose="020B0604020202020204"/>
                <a:hlinkClick r:id="rId5"/>
              </a:rPr>
              <a:t>Сайт</a:t>
            </a:r>
            <a:r>
              <a:rPr lang="ru-RU" sz="2400" b="1" dirty="0">
                <a:solidFill>
                  <a:srgbClr val="C00000"/>
                </a:solidFill>
                <a:cs typeface="Microsoft Sans Serif" panose="020B0604020202020204"/>
              </a:rPr>
              <a:t> Института изучения детства, семьи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cs typeface="Microsoft Sans Serif" panose="020B0604020202020204"/>
              </a:rPr>
              <a:t>и воспитания Российской академии образования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19706" y="1604884"/>
            <a:ext cx="10969421" cy="506408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 smtClean="0"/>
              <a:t>на </a:t>
            </a:r>
            <a:r>
              <a:rPr lang="ru-RU" b="1" dirty="0"/>
              <a:t>уровне начального общего образования </a:t>
            </a:r>
            <a:r>
              <a:rPr lang="ru-RU" dirty="0"/>
              <a:t>– «Русский язык», «Родной язык», «Окружающий мир», «Литературное чтение», «Литературное чтение на родном языке», «Основы религиозных культур и светской этики», «Музыка», «Изобразительное искусство», «Технология»;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 smtClean="0"/>
              <a:t>на </a:t>
            </a:r>
            <a:r>
              <a:rPr lang="ru-RU" b="1" dirty="0"/>
              <a:t>уровне основного общего образования </a:t>
            </a:r>
            <a:r>
              <a:rPr lang="ru-RU" dirty="0"/>
              <a:t>– «Русский язык», «Литература», «Родной язык», «Родная литература», «История», «Обществознание», «География», «Изобразительное искусство», «Музыка», «Технология»;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b="1" dirty="0" smtClean="0"/>
              <a:t>на </a:t>
            </a:r>
            <a:r>
              <a:rPr lang="ru-RU" b="1" dirty="0"/>
              <a:t>уровне среднего общего образования </a:t>
            </a:r>
            <a:r>
              <a:rPr lang="ru-RU" dirty="0"/>
              <a:t>– «Русский язык», «Литература», «Родной язык», «Родная литература», «История» (или «Россия в мире»), «Обществознание», «География», «Право», «Основы безопасности жизнедеятельности».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680" y="63500"/>
            <a:ext cx="12082780" cy="135445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Историческое просвещение </a:t>
            </a:r>
            <a:b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 рамках изучения </a:t>
            </a:r>
            <a:r>
              <a:rPr lang="ru-RU" sz="40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учебных предметов</a:t>
            </a: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" y="2053269"/>
            <a:ext cx="3502633" cy="4804731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6365488" y="1328372"/>
            <a:ext cx="1944618" cy="47417"/>
          </a:xfrm>
          <a:custGeom>
            <a:avLst/>
            <a:gdLst/>
            <a:ahLst/>
            <a:cxnLst/>
            <a:rect l="l" t="t" r="r" b="b"/>
            <a:pathLst>
              <a:path w="2917825" h="71119">
                <a:moveTo>
                  <a:pt x="35687" y="0"/>
                </a:moveTo>
                <a:lnTo>
                  <a:pt x="21859" y="2805"/>
                </a:lnTo>
                <a:lnTo>
                  <a:pt x="10509" y="10445"/>
                </a:lnTo>
                <a:lnTo>
                  <a:pt x="2825" y="21752"/>
                </a:lnTo>
                <a:lnTo>
                  <a:pt x="0" y="35559"/>
                </a:lnTo>
                <a:lnTo>
                  <a:pt x="2825" y="49367"/>
                </a:lnTo>
                <a:lnTo>
                  <a:pt x="10509" y="60674"/>
                </a:lnTo>
                <a:lnTo>
                  <a:pt x="21859" y="68314"/>
                </a:lnTo>
                <a:lnTo>
                  <a:pt x="35687" y="71120"/>
                </a:lnTo>
                <a:lnTo>
                  <a:pt x="49494" y="68314"/>
                </a:lnTo>
                <a:lnTo>
                  <a:pt x="60801" y="60674"/>
                </a:lnTo>
                <a:lnTo>
                  <a:pt x="68441" y="49367"/>
                </a:lnTo>
                <a:lnTo>
                  <a:pt x="71247" y="35559"/>
                </a:lnTo>
                <a:lnTo>
                  <a:pt x="68441" y="21752"/>
                </a:lnTo>
                <a:lnTo>
                  <a:pt x="60801" y="10445"/>
                </a:lnTo>
                <a:lnTo>
                  <a:pt x="49494" y="2805"/>
                </a:lnTo>
                <a:lnTo>
                  <a:pt x="35687" y="0"/>
                </a:lnTo>
                <a:close/>
              </a:path>
              <a:path w="2917825" h="71119">
                <a:moveTo>
                  <a:pt x="177927" y="0"/>
                </a:moveTo>
                <a:lnTo>
                  <a:pt x="164119" y="2805"/>
                </a:lnTo>
                <a:lnTo>
                  <a:pt x="152812" y="10445"/>
                </a:lnTo>
                <a:lnTo>
                  <a:pt x="145172" y="21752"/>
                </a:lnTo>
                <a:lnTo>
                  <a:pt x="142367" y="35559"/>
                </a:lnTo>
                <a:lnTo>
                  <a:pt x="145172" y="49367"/>
                </a:lnTo>
                <a:lnTo>
                  <a:pt x="152812" y="60674"/>
                </a:lnTo>
                <a:lnTo>
                  <a:pt x="164119" y="68314"/>
                </a:lnTo>
                <a:lnTo>
                  <a:pt x="177927" y="71120"/>
                </a:lnTo>
                <a:lnTo>
                  <a:pt x="191734" y="68314"/>
                </a:lnTo>
                <a:lnTo>
                  <a:pt x="203041" y="60674"/>
                </a:lnTo>
                <a:lnTo>
                  <a:pt x="210681" y="49367"/>
                </a:lnTo>
                <a:lnTo>
                  <a:pt x="213487" y="35559"/>
                </a:lnTo>
                <a:lnTo>
                  <a:pt x="210681" y="21752"/>
                </a:lnTo>
                <a:lnTo>
                  <a:pt x="203041" y="10445"/>
                </a:lnTo>
                <a:lnTo>
                  <a:pt x="191734" y="2805"/>
                </a:lnTo>
                <a:lnTo>
                  <a:pt x="177927" y="0"/>
                </a:lnTo>
                <a:close/>
              </a:path>
              <a:path w="2917825" h="71119">
                <a:moveTo>
                  <a:pt x="320294" y="0"/>
                </a:moveTo>
                <a:lnTo>
                  <a:pt x="306486" y="2805"/>
                </a:lnTo>
                <a:lnTo>
                  <a:pt x="295179" y="10445"/>
                </a:lnTo>
                <a:lnTo>
                  <a:pt x="287539" y="21752"/>
                </a:lnTo>
                <a:lnTo>
                  <a:pt x="284734" y="35559"/>
                </a:lnTo>
                <a:lnTo>
                  <a:pt x="287539" y="49367"/>
                </a:lnTo>
                <a:lnTo>
                  <a:pt x="295179" y="60674"/>
                </a:lnTo>
                <a:lnTo>
                  <a:pt x="306486" y="68314"/>
                </a:lnTo>
                <a:lnTo>
                  <a:pt x="320294" y="71120"/>
                </a:lnTo>
                <a:lnTo>
                  <a:pt x="334101" y="68314"/>
                </a:lnTo>
                <a:lnTo>
                  <a:pt x="345408" y="60674"/>
                </a:lnTo>
                <a:lnTo>
                  <a:pt x="353048" y="49367"/>
                </a:lnTo>
                <a:lnTo>
                  <a:pt x="355854" y="35559"/>
                </a:lnTo>
                <a:lnTo>
                  <a:pt x="353048" y="21752"/>
                </a:lnTo>
                <a:lnTo>
                  <a:pt x="345408" y="10445"/>
                </a:lnTo>
                <a:lnTo>
                  <a:pt x="334101" y="2805"/>
                </a:lnTo>
                <a:lnTo>
                  <a:pt x="320294" y="0"/>
                </a:lnTo>
                <a:close/>
              </a:path>
              <a:path w="2917825" h="71119">
                <a:moveTo>
                  <a:pt x="462661" y="0"/>
                </a:moveTo>
                <a:lnTo>
                  <a:pt x="448780" y="2805"/>
                </a:lnTo>
                <a:lnTo>
                  <a:pt x="437435" y="10445"/>
                </a:lnTo>
                <a:lnTo>
                  <a:pt x="429781" y="21752"/>
                </a:lnTo>
                <a:lnTo>
                  <a:pt x="426974" y="35559"/>
                </a:lnTo>
                <a:lnTo>
                  <a:pt x="429781" y="49367"/>
                </a:lnTo>
                <a:lnTo>
                  <a:pt x="437435" y="60674"/>
                </a:lnTo>
                <a:lnTo>
                  <a:pt x="448780" y="68314"/>
                </a:lnTo>
                <a:lnTo>
                  <a:pt x="462661" y="71120"/>
                </a:lnTo>
                <a:lnTo>
                  <a:pt x="476468" y="68314"/>
                </a:lnTo>
                <a:lnTo>
                  <a:pt x="487775" y="60674"/>
                </a:lnTo>
                <a:lnTo>
                  <a:pt x="495415" y="49367"/>
                </a:lnTo>
                <a:lnTo>
                  <a:pt x="498221" y="35559"/>
                </a:lnTo>
                <a:lnTo>
                  <a:pt x="495415" y="21752"/>
                </a:lnTo>
                <a:lnTo>
                  <a:pt x="487775" y="10445"/>
                </a:lnTo>
                <a:lnTo>
                  <a:pt x="476468" y="2805"/>
                </a:lnTo>
                <a:lnTo>
                  <a:pt x="462661" y="0"/>
                </a:lnTo>
                <a:close/>
              </a:path>
              <a:path w="2917825" h="71119">
                <a:moveTo>
                  <a:pt x="604901" y="0"/>
                </a:moveTo>
                <a:lnTo>
                  <a:pt x="591093" y="2805"/>
                </a:lnTo>
                <a:lnTo>
                  <a:pt x="579786" y="10445"/>
                </a:lnTo>
                <a:lnTo>
                  <a:pt x="572146" y="21752"/>
                </a:lnTo>
                <a:lnTo>
                  <a:pt x="569341" y="35559"/>
                </a:lnTo>
                <a:lnTo>
                  <a:pt x="572146" y="49367"/>
                </a:lnTo>
                <a:lnTo>
                  <a:pt x="579786" y="60674"/>
                </a:lnTo>
                <a:lnTo>
                  <a:pt x="591093" y="68314"/>
                </a:lnTo>
                <a:lnTo>
                  <a:pt x="604901" y="71120"/>
                </a:lnTo>
                <a:lnTo>
                  <a:pt x="618708" y="68314"/>
                </a:lnTo>
                <a:lnTo>
                  <a:pt x="630015" y="60674"/>
                </a:lnTo>
                <a:lnTo>
                  <a:pt x="637655" y="49367"/>
                </a:lnTo>
                <a:lnTo>
                  <a:pt x="640461" y="35559"/>
                </a:lnTo>
                <a:lnTo>
                  <a:pt x="637655" y="21752"/>
                </a:lnTo>
                <a:lnTo>
                  <a:pt x="630015" y="10445"/>
                </a:lnTo>
                <a:lnTo>
                  <a:pt x="618708" y="2805"/>
                </a:lnTo>
                <a:lnTo>
                  <a:pt x="604901" y="0"/>
                </a:lnTo>
                <a:close/>
              </a:path>
              <a:path w="2917825" h="71119">
                <a:moveTo>
                  <a:pt x="747268" y="0"/>
                </a:moveTo>
                <a:lnTo>
                  <a:pt x="733460" y="2805"/>
                </a:lnTo>
                <a:lnTo>
                  <a:pt x="722153" y="10445"/>
                </a:lnTo>
                <a:lnTo>
                  <a:pt x="714513" y="21752"/>
                </a:lnTo>
                <a:lnTo>
                  <a:pt x="711708" y="35559"/>
                </a:lnTo>
                <a:lnTo>
                  <a:pt x="714513" y="49367"/>
                </a:lnTo>
                <a:lnTo>
                  <a:pt x="722153" y="60674"/>
                </a:lnTo>
                <a:lnTo>
                  <a:pt x="733460" y="68314"/>
                </a:lnTo>
                <a:lnTo>
                  <a:pt x="747268" y="71120"/>
                </a:lnTo>
                <a:lnTo>
                  <a:pt x="761075" y="68314"/>
                </a:lnTo>
                <a:lnTo>
                  <a:pt x="772382" y="60674"/>
                </a:lnTo>
                <a:lnTo>
                  <a:pt x="780022" y="49367"/>
                </a:lnTo>
                <a:lnTo>
                  <a:pt x="782828" y="35559"/>
                </a:lnTo>
                <a:lnTo>
                  <a:pt x="780022" y="21752"/>
                </a:lnTo>
                <a:lnTo>
                  <a:pt x="772382" y="10445"/>
                </a:lnTo>
                <a:lnTo>
                  <a:pt x="761075" y="2805"/>
                </a:lnTo>
                <a:lnTo>
                  <a:pt x="747268" y="0"/>
                </a:lnTo>
                <a:close/>
              </a:path>
              <a:path w="2917825" h="71119">
                <a:moveTo>
                  <a:pt x="889508" y="0"/>
                </a:moveTo>
                <a:lnTo>
                  <a:pt x="875700" y="2805"/>
                </a:lnTo>
                <a:lnTo>
                  <a:pt x="864393" y="10445"/>
                </a:lnTo>
                <a:lnTo>
                  <a:pt x="856753" y="21752"/>
                </a:lnTo>
                <a:lnTo>
                  <a:pt x="853948" y="35559"/>
                </a:lnTo>
                <a:lnTo>
                  <a:pt x="856753" y="49367"/>
                </a:lnTo>
                <a:lnTo>
                  <a:pt x="864393" y="60674"/>
                </a:lnTo>
                <a:lnTo>
                  <a:pt x="875700" y="68314"/>
                </a:lnTo>
                <a:lnTo>
                  <a:pt x="889508" y="71120"/>
                </a:lnTo>
                <a:lnTo>
                  <a:pt x="903388" y="68314"/>
                </a:lnTo>
                <a:lnTo>
                  <a:pt x="914733" y="60674"/>
                </a:lnTo>
                <a:lnTo>
                  <a:pt x="922387" y="49367"/>
                </a:lnTo>
                <a:lnTo>
                  <a:pt x="925195" y="35559"/>
                </a:lnTo>
                <a:lnTo>
                  <a:pt x="922387" y="21752"/>
                </a:lnTo>
                <a:lnTo>
                  <a:pt x="914733" y="10445"/>
                </a:lnTo>
                <a:lnTo>
                  <a:pt x="903388" y="2805"/>
                </a:lnTo>
                <a:lnTo>
                  <a:pt x="889508" y="0"/>
                </a:lnTo>
                <a:close/>
              </a:path>
              <a:path w="2917825" h="71119">
                <a:moveTo>
                  <a:pt x="1031875" y="0"/>
                </a:moveTo>
                <a:lnTo>
                  <a:pt x="1018067" y="2805"/>
                </a:lnTo>
                <a:lnTo>
                  <a:pt x="1006760" y="10445"/>
                </a:lnTo>
                <a:lnTo>
                  <a:pt x="999120" y="21752"/>
                </a:lnTo>
                <a:lnTo>
                  <a:pt x="996315" y="35559"/>
                </a:lnTo>
                <a:lnTo>
                  <a:pt x="999120" y="49367"/>
                </a:lnTo>
                <a:lnTo>
                  <a:pt x="1006760" y="60674"/>
                </a:lnTo>
                <a:lnTo>
                  <a:pt x="1018067" y="68314"/>
                </a:lnTo>
                <a:lnTo>
                  <a:pt x="1031875" y="71120"/>
                </a:lnTo>
                <a:lnTo>
                  <a:pt x="1045682" y="68314"/>
                </a:lnTo>
                <a:lnTo>
                  <a:pt x="1056989" y="60674"/>
                </a:lnTo>
                <a:lnTo>
                  <a:pt x="1064629" y="49367"/>
                </a:lnTo>
                <a:lnTo>
                  <a:pt x="1067435" y="35559"/>
                </a:lnTo>
                <a:lnTo>
                  <a:pt x="1064629" y="21752"/>
                </a:lnTo>
                <a:lnTo>
                  <a:pt x="1056989" y="10445"/>
                </a:lnTo>
                <a:lnTo>
                  <a:pt x="1045682" y="2805"/>
                </a:lnTo>
                <a:lnTo>
                  <a:pt x="1031875" y="0"/>
                </a:lnTo>
                <a:close/>
              </a:path>
              <a:path w="2917825" h="71119">
                <a:moveTo>
                  <a:pt x="1174242" y="0"/>
                </a:moveTo>
                <a:lnTo>
                  <a:pt x="1160434" y="2805"/>
                </a:lnTo>
                <a:lnTo>
                  <a:pt x="1149127" y="10445"/>
                </a:lnTo>
                <a:lnTo>
                  <a:pt x="1141487" y="21752"/>
                </a:lnTo>
                <a:lnTo>
                  <a:pt x="1138682" y="35559"/>
                </a:lnTo>
                <a:lnTo>
                  <a:pt x="1141487" y="49367"/>
                </a:lnTo>
                <a:lnTo>
                  <a:pt x="1149127" y="60674"/>
                </a:lnTo>
                <a:lnTo>
                  <a:pt x="1160434" y="68314"/>
                </a:lnTo>
                <a:lnTo>
                  <a:pt x="1174242" y="71120"/>
                </a:lnTo>
                <a:lnTo>
                  <a:pt x="1188049" y="68314"/>
                </a:lnTo>
                <a:lnTo>
                  <a:pt x="1199356" y="60674"/>
                </a:lnTo>
                <a:lnTo>
                  <a:pt x="1206996" y="49367"/>
                </a:lnTo>
                <a:lnTo>
                  <a:pt x="1209802" y="35559"/>
                </a:lnTo>
                <a:lnTo>
                  <a:pt x="1206996" y="21752"/>
                </a:lnTo>
                <a:lnTo>
                  <a:pt x="1199356" y="10445"/>
                </a:lnTo>
                <a:lnTo>
                  <a:pt x="1188049" y="2805"/>
                </a:lnTo>
                <a:lnTo>
                  <a:pt x="1174242" y="0"/>
                </a:lnTo>
                <a:close/>
              </a:path>
              <a:path w="2917825" h="71119">
                <a:moveTo>
                  <a:pt x="1316482" y="0"/>
                </a:moveTo>
                <a:lnTo>
                  <a:pt x="1302674" y="2805"/>
                </a:lnTo>
                <a:lnTo>
                  <a:pt x="1291367" y="10445"/>
                </a:lnTo>
                <a:lnTo>
                  <a:pt x="1283727" y="21752"/>
                </a:lnTo>
                <a:lnTo>
                  <a:pt x="1280922" y="35559"/>
                </a:lnTo>
                <a:lnTo>
                  <a:pt x="1283727" y="49367"/>
                </a:lnTo>
                <a:lnTo>
                  <a:pt x="1291367" y="60674"/>
                </a:lnTo>
                <a:lnTo>
                  <a:pt x="1302674" y="68314"/>
                </a:lnTo>
                <a:lnTo>
                  <a:pt x="1316482" y="71120"/>
                </a:lnTo>
                <a:lnTo>
                  <a:pt x="1330309" y="68314"/>
                </a:lnTo>
                <a:lnTo>
                  <a:pt x="1341659" y="60674"/>
                </a:lnTo>
                <a:lnTo>
                  <a:pt x="1349343" y="49367"/>
                </a:lnTo>
                <a:lnTo>
                  <a:pt x="1352169" y="35559"/>
                </a:lnTo>
                <a:lnTo>
                  <a:pt x="1349343" y="21752"/>
                </a:lnTo>
                <a:lnTo>
                  <a:pt x="1341659" y="10445"/>
                </a:lnTo>
                <a:lnTo>
                  <a:pt x="1330309" y="2805"/>
                </a:lnTo>
                <a:lnTo>
                  <a:pt x="1316482" y="0"/>
                </a:lnTo>
                <a:close/>
              </a:path>
              <a:path w="2917825" h="71119">
                <a:moveTo>
                  <a:pt x="1458849" y="0"/>
                </a:moveTo>
                <a:lnTo>
                  <a:pt x="1445041" y="2805"/>
                </a:lnTo>
                <a:lnTo>
                  <a:pt x="1433734" y="10445"/>
                </a:lnTo>
                <a:lnTo>
                  <a:pt x="1426094" y="21752"/>
                </a:lnTo>
                <a:lnTo>
                  <a:pt x="1423289" y="35559"/>
                </a:lnTo>
                <a:lnTo>
                  <a:pt x="1426094" y="49367"/>
                </a:lnTo>
                <a:lnTo>
                  <a:pt x="1433734" y="60674"/>
                </a:lnTo>
                <a:lnTo>
                  <a:pt x="1445041" y="68314"/>
                </a:lnTo>
                <a:lnTo>
                  <a:pt x="1458849" y="71120"/>
                </a:lnTo>
                <a:lnTo>
                  <a:pt x="1472656" y="68314"/>
                </a:lnTo>
                <a:lnTo>
                  <a:pt x="1483963" y="60674"/>
                </a:lnTo>
                <a:lnTo>
                  <a:pt x="1491603" y="49367"/>
                </a:lnTo>
                <a:lnTo>
                  <a:pt x="1494409" y="35559"/>
                </a:lnTo>
                <a:lnTo>
                  <a:pt x="1491603" y="21752"/>
                </a:lnTo>
                <a:lnTo>
                  <a:pt x="1483963" y="10445"/>
                </a:lnTo>
                <a:lnTo>
                  <a:pt x="1472656" y="2805"/>
                </a:lnTo>
                <a:lnTo>
                  <a:pt x="1458849" y="0"/>
                </a:lnTo>
                <a:close/>
              </a:path>
              <a:path w="2917825" h="71119">
                <a:moveTo>
                  <a:pt x="1601216" y="0"/>
                </a:moveTo>
                <a:lnTo>
                  <a:pt x="1587388" y="2805"/>
                </a:lnTo>
                <a:lnTo>
                  <a:pt x="1576038" y="10445"/>
                </a:lnTo>
                <a:lnTo>
                  <a:pt x="1568354" y="21752"/>
                </a:lnTo>
                <a:lnTo>
                  <a:pt x="1565529" y="35559"/>
                </a:lnTo>
                <a:lnTo>
                  <a:pt x="1568354" y="49367"/>
                </a:lnTo>
                <a:lnTo>
                  <a:pt x="1576038" y="60674"/>
                </a:lnTo>
                <a:lnTo>
                  <a:pt x="1587388" y="68314"/>
                </a:lnTo>
                <a:lnTo>
                  <a:pt x="1601216" y="71120"/>
                </a:lnTo>
                <a:lnTo>
                  <a:pt x="1615023" y="68314"/>
                </a:lnTo>
                <a:lnTo>
                  <a:pt x="1626330" y="60674"/>
                </a:lnTo>
                <a:lnTo>
                  <a:pt x="1633970" y="49367"/>
                </a:lnTo>
                <a:lnTo>
                  <a:pt x="1636776" y="35559"/>
                </a:lnTo>
                <a:lnTo>
                  <a:pt x="1633970" y="21752"/>
                </a:lnTo>
                <a:lnTo>
                  <a:pt x="1626330" y="10445"/>
                </a:lnTo>
                <a:lnTo>
                  <a:pt x="1615023" y="2805"/>
                </a:lnTo>
                <a:lnTo>
                  <a:pt x="1601216" y="0"/>
                </a:lnTo>
                <a:close/>
              </a:path>
              <a:path w="2917825" h="71119">
                <a:moveTo>
                  <a:pt x="1743456" y="0"/>
                </a:moveTo>
                <a:lnTo>
                  <a:pt x="1729648" y="2805"/>
                </a:lnTo>
                <a:lnTo>
                  <a:pt x="1718341" y="10445"/>
                </a:lnTo>
                <a:lnTo>
                  <a:pt x="1710701" y="21752"/>
                </a:lnTo>
                <a:lnTo>
                  <a:pt x="1707896" y="35559"/>
                </a:lnTo>
                <a:lnTo>
                  <a:pt x="1710701" y="49367"/>
                </a:lnTo>
                <a:lnTo>
                  <a:pt x="1718341" y="60674"/>
                </a:lnTo>
                <a:lnTo>
                  <a:pt x="1729648" y="68314"/>
                </a:lnTo>
                <a:lnTo>
                  <a:pt x="1743456" y="71120"/>
                </a:lnTo>
                <a:lnTo>
                  <a:pt x="1757263" y="68314"/>
                </a:lnTo>
                <a:lnTo>
                  <a:pt x="1768570" y="60674"/>
                </a:lnTo>
                <a:lnTo>
                  <a:pt x="1776210" y="49367"/>
                </a:lnTo>
                <a:lnTo>
                  <a:pt x="1779016" y="35559"/>
                </a:lnTo>
                <a:lnTo>
                  <a:pt x="1776210" y="21752"/>
                </a:lnTo>
                <a:lnTo>
                  <a:pt x="1768570" y="10445"/>
                </a:lnTo>
                <a:lnTo>
                  <a:pt x="1757263" y="2805"/>
                </a:lnTo>
                <a:lnTo>
                  <a:pt x="1743456" y="0"/>
                </a:lnTo>
                <a:close/>
              </a:path>
              <a:path w="2917825" h="71119">
                <a:moveTo>
                  <a:pt x="1885823" y="0"/>
                </a:moveTo>
                <a:lnTo>
                  <a:pt x="1872015" y="2805"/>
                </a:lnTo>
                <a:lnTo>
                  <a:pt x="1860708" y="10445"/>
                </a:lnTo>
                <a:lnTo>
                  <a:pt x="1853068" y="21752"/>
                </a:lnTo>
                <a:lnTo>
                  <a:pt x="1850263" y="35559"/>
                </a:lnTo>
                <a:lnTo>
                  <a:pt x="1853068" y="49367"/>
                </a:lnTo>
                <a:lnTo>
                  <a:pt x="1860708" y="60674"/>
                </a:lnTo>
                <a:lnTo>
                  <a:pt x="1872015" y="68314"/>
                </a:lnTo>
                <a:lnTo>
                  <a:pt x="1885823" y="71120"/>
                </a:lnTo>
                <a:lnTo>
                  <a:pt x="1899630" y="68314"/>
                </a:lnTo>
                <a:lnTo>
                  <a:pt x="1910937" y="60674"/>
                </a:lnTo>
                <a:lnTo>
                  <a:pt x="1918577" y="49367"/>
                </a:lnTo>
                <a:lnTo>
                  <a:pt x="1921383" y="35559"/>
                </a:lnTo>
                <a:lnTo>
                  <a:pt x="1918577" y="21752"/>
                </a:lnTo>
                <a:lnTo>
                  <a:pt x="1910937" y="10445"/>
                </a:lnTo>
                <a:lnTo>
                  <a:pt x="1899630" y="2805"/>
                </a:lnTo>
                <a:lnTo>
                  <a:pt x="1885823" y="0"/>
                </a:lnTo>
                <a:close/>
              </a:path>
              <a:path w="2917825" h="71119">
                <a:moveTo>
                  <a:pt x="2028190" y="0"/>
                </a:moveTo>
                <a:lnTo>
                  <a:pt x="2014309" y="2805"/>
                </a:lnTo>
                <a:lnTo>
                  <a:pt x="2002964" y="10445"/>
                </a:lnTo>
                <a:lnTo>
                  <a:pt x="1995310" y="21752"/>
                </a:lnTo>
                <a:lnTo>
                  <a:pt x="1992503" y="35559"/>
                </a:lnTo>
                <a:lnTo>
                  <a:pt x="1995310" y="49367"/>
                </a:lnTo>
                <a:lnTo>
                  <a:pt x="2002964" y="60674"/>
                </a:lnTo>
                <a:lnTo>
                  <a:pt x="2014309" y="68314"/>
                </a:lnTo>
                <a:lnTo>
                  <a:pt x="2028190" y="71120"/>
                </a:lnTo>
                <a:lnTo>
                  <a:pt x="2041997" y="68314"/>
                </a:lnTo>
                <a:lnTo>
                  <a:pt x="2053304" y="60674"/>
                </a:lnTo>
                <a:lnTo>
                  <a:pt x="2060944" y="49367"/>
                </a:lnTo>
                <a:lnTo>
                  <a:pt x="2063750" y="35559"/>
                </a:lnTo>
                <a:lnTo>
                  <a:pt x="2060944" y="21752"/>
                </a:lnTo>
                <a:lnTo>
                  <a:pt x="2053304" y="10445"/>
                </a:lnTo>
                <a:lnTo>
                  <a:pt x="2041997" y="2805"/>
                </a:lnTo>
                <a:lnTo>
                  <a:pt x="2028190" y="0"/>
                </a:lnTo>
                <a:close/>
              </a:path>
              <a:path w="2917825" h="71119">
                <a:moveTo>
                  <a:pt x="2170430" y="0"/>
                </a:moveTo>
                <a:lnTo>
                  <a:pt x="2156622" y="2805"/>
                </a:lnTo>
                <a:lnTo>
                  <a:pt x="2145315" y="10445"/>
                </a:lnTo>
                <a:lnTo>
                  <a:pt x="2137675" y="21752"/>
                </a:lnTo>
                <a:lnTo>
                  <a:pt x="2134870" y="35559"/>
                </a:lnTo>
                <a:lnTo>
                  <a:pt x="2137675" y="49367"/>
                </a:lnTo>
                <a:lnTo>
                  <a:pt x="2145315" y="60674"/>
                </a:lnTo>
                <a:lnTo>
                  <a:pt x="2156622" y="68314"/>
                </a:lnTo>
                <a:lnTo>
                  <a:pt x="2170430" y="71120"/>
                </a:lnTo>
                <a:lnTo>
                  <a:pt x="2184237" y="68314"/>
                </a:lnTo>
                <a:lnTo>
                  <a:pt x="2195544" y="60674"/>
                </a:lnTo>
                <a:lnTo>
                  <a:pt x="2203184" y="49367"/>
                </a:lnTo>
                <a:lnTo>
                  <a:pt x="2205990" y="35559"/>
                </a:lnTo>
                <a:lnTo>
                  <a:pt x="2203184" y="21752"/>
                </a:lnTo>
                <a:lnTo>
                  <a:pt x="2195544" y="10445"/>
                </a:lnTo>
                <a:lnTo>
                  <a:pt x="2184237" y="2805"/>
                </a:lnTo>
                <a:lnTo>
                  <a:pt x="2170430" y="0"/>
                </a:lnTo>
                <a:close/>
              </a:path>
              <a:path w="2917825" h="71119">
                <a:moveTo>
                  <a:pt x="2312797" y="0"/>
                </a:moveTo>
                <a:lnTo>
                  <a:pt x="2298989" y="2805"/>
                </a:lnTo>
                <a:lnTo>
                  <a:pt x="2287682" y="10445"/>
                </a:lnTo>
                <a:lnTo>
                  <a:pt x="2280042" y="21752"/>
                </a:lnTo>
                <a:lnTo>
                  <a:pt x="2277237" y="35559"/>
                </a:lnTo>
                <a:lnTo>
                  <a:pt x="2280042" y="49367"/>
                </a:lnTo>
                <a:lnTo>
                  <a:pt x="2287682" y="60674"/>
                </a:lnTo>
                <a:lnTo>
                  <a:pt x="2298989" y="68314"/>
                </a:lnTo>
                <a:lnTo>
                  <a:pt x="2312797" y="71120"/>
                </a:lnTo>
                <a:lnTo>
                  <a:pt x="2326604" y="68314"/>
                </a:lnTo>
                <a:lnTo>
                  <a:pt x="2337911" y="60674"/>
                </a:lnTo>
                <a:lnTo>
                  <a:pt x="2345551" y="49367"/>
                </a:lnTo>
                <a:lnTo>
                  <a:pt x="2348357" y="35559"/>
                </a:lnTo>
                <a:lnTo>
                  <a:pt x="2345551" y="21752"/>
                </a:lnTo>
                <a:lnTo>
                  <a:pt x="2337911" y="10445"/>
                </a:lnTo>
                <a:lnTo>
                  <a:pt x="2326604" y="2805"/>
                </a:lnTo>
                <a:lnTo>
                  <a:pt x="2312797" y="0"/>
                </a:lnTo>
                <a:close/>
              </a:path>
              <a:path w="2917825" h="71119">
                <a:moveTo>
                  <a:pt x="2455037" y="0"/>
                </a:moveTo>
                <a:lnTo>
                  <a:pt x="2441229" y="2805"/>
                </a:lnTo>
                <a:lnTo>
                  <a:pt x="2429922" y="10445"/>
                </a:lnTo>
                <a:lnTo>
                  <a:pt x="2422282" y="21752"/>
                </a:lnTo>
                <a:lnTo>
                  <a:pt x="2419477" y="35559"/>
                </a:lnTo>
                <a:lnTo>
                  <a:pt x="2422282" y="49367"/>
                </a:lnTo>
                <a:lnTo>
                  <a:pt x="2429922" y="60674"/>
                </a:lnTo>
                <a:lnTo>
                  <a:pt x="2441229" y="68314"/>
                </a:lnTo>
                <a:lnTo>
                  <a:pt x="2455037" y="71120"/>
                </a:lnTo>
                <a:lnTo>
                  <a:pt x="2468917" y="68314"/>
                </a:lnTo>
                <a:lnTo>
                  <a:pt x="2480262" y="60674"/>
                </a:lnTo>
                <a:lnTo>
                  <a:pt x="2487916" y="49367"/>
                </a:lnTo>
                <a:lnTo>
                  <a:pt x="2490724" y="35559"/>
                </a:lnTo>
                <a:lnTo>
                  <a:pt x="2487916" y="21752"/>
                </a:lnTo>
                <a:lnTo>
                  <a:pt x="2480262" y="10445"/>
                </a:lnTo>
                <a:lnTo>
                  <a:pt x="2468917" y="2805"/>
                </a:lnTo>
                <a:lnTo>
                  <a:pt x="2455037" y="0"/>
                </a:lnTo>
                <a:close/>
              </a:path>
              <a:path w="2917825" h="71119">
                <a:moveTo>
                  <a:pt x="2597404" y="0"/>
                </a:moveTo>
                <a:lnTo>
                  <a:pt x="2583596" y="2805"/>
                </a:lnTo>
                <a:lnTo>
                  <a:pt x="2572289" y="10445"/>
                </a:lnTo>
                <a:lnTo>
                  <a:pt x="2564649" y="21752"/>
                </a:lnTo>
                <a:lnTo>
                  <a:pt x="2561844" y="35559"/>
                </a:lnTo>
                <a:lnTo>
                  <a:pt x="2564649" y="49367"/>
                </a:lnTo>
                <a:lnTo>
                  <a:pt x="2572289" y="60674"/>
                </a:lnTo>
                <a:lnTo>
                  <a:pt x="2583596" y="68314"/>
                </a:lnTo>
                <a:lnTo>
                  <a:pt x="2597404" y="71120"/>
                </a:lnTo>
                <a:lnTo>
                  <a:pt x="2611211" y="68314"/>
                </a:lnTo>
                <a:lnTo>
                  <a:pt x="2622518" y="60674"/>
                </a:lnTo>
                <a:lnTo>
                  <a:pt x="2630158" y="49367"/>
                </a:lnTo>
                <a:lnTo>
                  <a:pt x="2632964" y="35559"/>
                </a:lnTo>
                <a:lnTo>
                  <a:pt x="2630158" y="21752"/>
                </a:lnTo>
                <a:lnTo>
                  <a:pt x="2622518" y="10445"/>
                </a:lnTo>
                <a:lnTo>
                  <a:pt x="2611211" y="2805"/>
                </a:lnTo>
                <a:lnTo>
                  <a:pt x="2597404" y="0"/>
                </a:lnTo>
                <a:close/>
              </a:path>
              <a:path w="2917825" h="71119">
                <a:moveTo>
                  <a:pt x="2739771" y="0"/>
                </a:moveTo>
                <a:lnTo>
                  <a:pt x="2725963" y="2805"/>
                </a:lnTo>
                <a:lnTo>
                  <a:pt x="2714656" y="10445"/>
                </a:lnTo>
                <a:lnTo>
                  <a:pt x="2707016" y="21752"/>
                </a:lnTo>
                <a:lnTo>
                  <a:pt x="2704211" y="35559"/>
                </a:lnTo>
                <a:lnTo>
                  <a:pt x="2707016" y="49367"/>
                </a:lnTo>
                <a:lnTo>
                  <a:pt x="2714656" y="60674"/>
                </a:lnTo>
                <a:lnTo>
                  <a:pt x="2725963" y="68314"/>
                </a:lnTo>
                <a:lnTo>
                  <a:pt x="2739771" y="71120"/>
                </a:lnTo>
                <a:lnTo>
                  <a:pt x="2753578" y="68314"/>
                </a:lnTo>
                <a:lnTo>
                  <a:pt x="2764885" y="60674"/>
                </a:lnTo>
                <a:lnTo>
                  <a:pt x="2772525" y="49367"/>
                </a:lnTo>
                <a:lnTo>
                  <a:pt x="2775331" y="35559"/>
                </a:lnTo>
                <a:lnTo>
                  <a:pt x="2772525" y="21752"/>
                </a:lnTo>
                <a:lnTo>
                  <a:pt x="2764885" y="10445"/>
                </a:lnTo>
                <a:lnTo>
                  <a:pt x="2753578" y="2805"/>
                </a:lnTo>
                <a:lnTo>
                  <a:pt x="2739771" y="0"/>
                </a:lnTo>
                <a:close/>
              </a:path>
              <a:path w="2917825" h="71119">
                <a:moveTo>
                  <a:pt x="2882011" y="0"/>
                </a:moveTo>
                <a:lnTo>
                  <a:pt x="2868203" y="2805"/>
                </a:lnTo>
                <a:lnTo>
                  <a:pt x="2856896" y="10445"/>
                </a:lnTo>
                <a:lnTo>
                  <a:pt x="2849256" y="21752"/>
                </a:lnTo>
                <a:lnTo>
                  <a:pt x="2846451" y="35559"/>
                </a:lnTo>
                <a:lnTo>
                  <a:pt x="2849256" y="49367"/>
                </a:lnTo>
                <a:lnTo>
                  <a:pt x="2856896" y="60674"/>
                </a:lnTo>
                <a:lnTo>
                  <a:pt x="2868203" y="68314"/>
                </a:lnTo>
                <a:lnTo>
                  <a:pt x="2882011" y="71120"/>
                </a:lnTo>
                <a:lnTo>
                  <a:pt x="2895818" y="68314"/>
                </a:lnTo>
                <a:lnTo>
                  <a:pt x="2907125" y="60674"/>
                </a:lnTo>
                <a:lnTo>
                  <a:pt x="2914765" y="49367"/>
                </a:lnTo>
                <a:lnTo>
                  <a:pt x="2917571" y="35559"/>
                </a:lnTo>
                <a:lnTo>
                  <a:pt x="2914765" y="21752"/>
                </a:lnTo>
                <a:lnTo>
                  <a:pt x="2907125" y="10445"/>
                </a:lnTo>
                <a:lnTo>
                  <a:pt x="2895818" y="2805"/>
                </a:lnTo>
                <a:lnTo>
                  <a:pt x="2882011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65274" y="3540594"/>
            <a:ext cx="60940" cy="2519595"/>
          </a:xfrm>
          <a:custGeom>
            <a:avLst/>
            <a:gdLst/>
            <a:ahLst/>
            <a:cxnLst/>
            <a:rect l="l" t="t" r="r" b="b"/>
            <a:pathLst>
              <a:path w="72390" h="2948304">
                <a:moveTo>
                  <a:pt x="35941" y="2875915"/>
                </a:moveTo>
                <a:lnTo>
                  <a:pt x="21967" y="2878752"/>
                </a:lnTo>
                <a:lnTo>
                  <a:pt x="10541" y="2886476"/>
                </a:lnTo>
                <a:lnTo>
                  <a:pt x="2829" y="2897908"/>
                </a:lnTo>
                <a:lnTo>
                  <a:pt x="0" y="2911868"/>
                </a:lnTo>
                <a:lnTo>
                  <a:pt x="2829" y="2925828"/>
                </a:lnTo>
                <a:lnTo>
                  <a:pt x="10541" y="2937260"/>
                </a:lnTo>
                <a:lnTo>
                  <a:pt x="21967" y="2944985"/>
                </a:lnTo>
                <a:lnTo>
                  <a:pt x="35941" y="2947822"/>
                </a:lnTo>
                <a:lnTo>
                  <a:pt x="49914" y="2944985"/>
                </a:lnTo>
                <a:lnTo>
                  <a:pt x="61341" y="2937260"/>
                </a:lnTo>
                <a:lnTo>
                  <a:pt x="69052" y="2925828"/>
                </a:lnTo>
                <a:lnTo>
                  <a:pt x="71882" y="2911868"/>
                </a:lnTo>
                <a:lnTo>
                  <a:pt x="69052" y="2897908"/>
                </a:lnTo>
                <a:lnTo>
                  <a:pt x="61341" y="2886476"/>
                </a:lnTo>
                <a:lnTo>
                  <a:pt x="49914" y="2878752"/>
                </a:lnTo>
                <a:lnTo>
                  <a:pt x="35941" y="2875915"/>
                </a:lnTo>
                <a:close/>
              </a:path>
              <a:path w="72390" h="2948304">
                <a:moveTo>
                  <a:pt x="35941" y="2732125"/>
                </a:moveTo>
                <a:lnTo>
                  <a:pt x="21967" y="2734962"/>
                </a:lnTo>
                <a:lnTo>
                  <a:pt x="10541" y="2742685"/>
                </a:lnTo>
                <a:lnTo>
                  <a:pt x="2829" y="2754114"/>
                </a:lnTo>
                <a:lnTo>
                  <a:pt x="0" y="2768066"/>
                </a:lnTo>
                <a:lnTo>
                  <a:pt x="2829" y="2782026"/>
                </a:lnTo>
                <a:lnTo>
                  <a:pt x="10541" y="2793458"/>
                </a:lnTo>
                <a:lnTo>
                  <a:pt x="21967" y="2801183"/>
                </a:lnTo>
                <a:lnTo>
                  <a:pt x="35941" y="2804020"/>
                </a:lnTo>
                <a:lnTo>
                  <a:pt x="49914" y="2801183"/>
                </a:lnTo>
                <a:lnTo>
                  <a:pt x="61341" y="2793458"/>
                </a:lnTo>
                <a:lnTo>
                  <a:pt x="69052" y="2782026"/>
                </a:lnTo>
                <a:lnTo>
                  <a:pt x="71882" y="2768066"/>
                </a:lnTo>
                <a:lnTo>
                  <a:pt x="69052" y="2754114"/>
                </a:lnTo>
                <a:lnTo>
                  <a:pt x="61341" y="2742685"/>
                </a:lnTo>
                <a:lnTo>
                  <a:pt x="49914" y="2734962"/>
                </a:lnTo>
                <a:lnTo>
                  <a:pt x="35941" y="2732125"/>
                </a:lnTo>
                <a:close/>
              </a:path>
              <a:path w="72390" h="2948304">
                <a:moveTo>
                  <a:pt x="35941" y="2588323"/>
                </a:moveTo>
                <a:lnTo>
                  <a:pt x="21967" y="2591160"/>
                </a:lnTo>
                <a:lnTo>
                  <a:pt x="10541" y="2598885"/>
                </a:lnTo>
                <a:lnTo>
                  <a:pt x="2829" y="2610317"/>
                </a:lnTo>
                <a:lnTo>
                  <a:pt x="0" y="2624277"/>
                </a:lnTo>
                <a:lnTo>
                  <a:pt x="2829" y="2638237"/>
                </a:lnTo>
                <a:lnTo>
                  <a:pt x="10541" y="2649669"/>
                </a:lnTo>
                <a:lnTo>
                  <a:pt x="21967" y="2657393"/>
                </a:lnTo>
                <a:lnTo>
                  <a:pt x="35941" y="2660230"/>
                </a:lnTo>
                <a:lnTo>
                  <a:pt x="49914" y="2657393"/>
                </a:lnTo>
                <a:lnTo>
                  <a:pt x="61341" y="2649669"/>
                </a:lnTo>
                <a:lnTo>
                  <a:pt x="69052" y="2638237"/>
                </a:lnTo>
                <a:lnTo>
                  <a:pt x="71882" y="2624277"/>
                </a:lnTo>
                <a:lnTo>
                  <a:pt x="69052" y="2610317"/>
                </a:lnTo>
                <a:lnTo>
                  <a:pt x="61341" y="2598885"/>
                </a:lnTo>
                <a:lnTo>
                  <a:pt x="49914" y="2591160"/>
                </a:lnTo>
                <a:lnTo>
                  <a:pt x="35941" y="2588323"/>
                </a:lnTo>
                <a:close/>
              </a:path>
              <a:path w="72390" h="2948304">
                <a:moveTo>
                  <a:pt x="35941" y="2444496"/>
                </a:moveTo>
                <a:lnTo>
                  <a:pt x="21967" y="2447343"/>
                </a:lnTo>
                <a:lnTo>
                  <a:pt x="10541" y="2455084"/>
                </a:lnTo>
                <a:lnTo>
                  <a:pt x="2829" y="2466516"/>
                </a:lnTo>
                <a:lnTo>
                  <a:pt x="0" y="2480437"/>
                </a:lnTo>
                <a:lnTo>
                  <a:pt x="2829" y="2494410"/>
                </a:lnTo>
                <a:lnTo>
                  <a:pt x="10541" y="2505837"/>
                </a:lnTo>
                <a:lnTo>
                  <a:pt x="21967" y="2513548"/>
                </a:lnTo>
                <a:lnTo>
                  <a:pt x="35941" y="2516378"/>
                </a:lnTo>
                <a:lnTo>
                  <a:pt x="49914" y="2513548"/>
                </a:lnTo>
                <a:lnTo>
                  <a:pt x="61341" y="2505837"/>
                </a:lnTo>
                <a:lnTo>
                  <a:pt x="69052" y="2494410"/>
                </a:lnTo>
                <a:lnTo>
                  <a:pt x="71882" y="2480437"/>
                </a:lnTo>
                <a:lnTo>
                  <a:pt x="69052" y="2466516"/>
                </a:lnTo>
                <a:lnTo>
                  <a:pt x="61341" y="2455084"/>
                </a:lnTo>
                <a:lnTo>
                  <a:pt x="49914" y="2447343"/>
                </a:lnTo>
                <a:lnTo>
                  <a:pt x="35941" y="2444496"/>
                </a:lnTo>
                <a:close/>
              </a:path>
              <a:path w="72390" h="2948304">
                <a:moveTo>
                  <a:pt x="35941" y="2300731"/>
                </a:moveTo>
                <a:lnTo>
                  <a:pt x="21967" y="2303561"/>
                </a:lnTo>
                <a:lnTo>
                  <a:pt x="10541" y="2311273"/>
                </a:lnTo>
                <a:lnTo>
                  <a:pt x="2829" y="2322699"/>
                </a:lnTo>
                <a:lnTo>
                  <a:pt x="0" y="2336673"/>
                </a:lnTo>
                <a:lnTo>
                  <a:pt x="2829" y="2350646"/>
                </a:lnTo>
                <a:lnTo>
                  <a:pt x="10541" y="2362073"/>
                </a:lnTo>
                <a:lnTo>
                  <a:pt x="21967" y="2369784"/>
                </a:lnTo>
                <a:lnTo>
                  <a:pt x="35941" y="2372614"/>
                </a:lnTo>
                <a:lnTo>
                  <a:pt x="49914" y="2369784"/>
                </a:lnTo>
                <a:lnTo>
                  <a:pt x="61341" y="2362073"/>
                </a:lnTo>
                <a:lnTo>
                  <a:pt x="69052" y="2350646"/>
                </a:lnTo>
                <a:lnTo>
                  <a:pt x="71882" y="2336673"/>
                </a:lnTo>
                <a:lnTo>
                  <a:pt x="69052" y="2322699"/>
                </a:lnTo>
                <a:lnTo>
                  <a:pt x="61341" y="2311273"/>
                </a:lnTo>
                <a:lnTo>
                  <a:pt x="49914" y="2303561"/>
                </a:lnTo>
                <a:lnTo>
                  <a:pt x="35941" y="2300731"/>
                </a:lnTo>
                <a:close/>
              </a:path>
              <a:path w="72390" h="2948304">
                <a:moveTo>
                  <a:pt x="35941" y="2156967"/>
                </a:moveTo>
                <a:lnTo>
                  <a:pt x="21967" y="2159797"/>
                </a:lnTo>
                <a:lnTo>
                  <a:pt x="10541" y="2167509"/>
                </a:lnTo>
                <a:lnTo>
                  <a:pt x="2829" y="2178935"/>
                </a:lnTo>
                <a:lnTo>
                  <a:pt x="0" y="2192909"/>
                </a:lnTo>
                <a:lnTo>
                  <a:pt x="2829" y="2206829"/>
                </a:lnTo>
                <a:lnTo>
                  <a:pt x="10541" y="2218261"/>
                </a:lnTo>
                <a:lnTo>
                  <a:pt x="21967" y="2226002"/>
                </a:lnTo>
                <a:lnTo>
                  <a:pt x="35941" y="2228850"/>
                </a:lnTo>
                <a:lnTo>
                  <a:pt x="49914" y="2226002"/>
                </a:lnTo>
                <a:lnTo>
                  <a:pt x="61341" y="2218261"/>
                </a:lnTo>
                <a:lnTo>
                  <a:pt x="69052" y="2206829"/>
                </a:lnTo>
                <a:lnTo>
                  <a:pt x="71882" y="2192909"/>
                </a:lnTo>
                <a:lnTo>
                  <a:pt x="69052" y="2178935"/>
                </a:lnTo>
                <a:lnTo>
                  <a:pt x="61341" y="2167509"/>
                </a:lnTo>
                <a:lnTo>
                  <a:pt x="49914" y="2159797"/>
                </a:lnTo>
                <a:lnTo>
                  <a:pt x="35941" y="2156967"/>
                </a:lnTo>
                <a:close/>
              </a:path>
              <a:path w="72390" h="2948304">
                <a:moveTo>
                  <a:pt x="35941" y="2013077"/>
                </a:moveTo>
                <a:lnTo>
                  <a:pt x="21967" y="2015926"/>
                </a:lnTo>
                <a:lnTo>
                  <a:pt x="10541" y="2023681"/>
                </a:lnTo>
                <a:lnTo>
                  <a:pt x="2829" y="2035151"/>
                </a:lnTo>
                <a:lnTo>
                  <a:pt x="0" y="2049145"/>
                </a:lnTo>
                <a:lnTo>
                  <a:pt x="2829" y="2063065"/>
                </a:lnTo>
                <a:lnTo>
                  <a:pt x="10541" y="2074497"/>
                </a:lnTo>
                <a:lnTo>
                  <a:pt x="21967" y="2082238"/>
                </a:lnTo>
                <a:lnTo>
                  <a:pt x="35941" y="2085085"/>
                </a:lnTo>
                <a:lnTo>
                  <a:pt x="49914" y="2082238"/>
                </a:lnTo>
                <a:lnTo>
                  <a:pt x="61341" y="2074497"/>
                </a:lnTo>
                <a:lnTo>
                  <a:pt x="69052" y="2063065"/>
                </a:lnTo>
                <a:lnTo>
                  <a:pt x="71882" y="2049145"/>
                </a:lnTo>
                <a:lnTo>
                  <a:pt x="69052" y="2035151"/>
                </a:lnTo>
                <a:lnTo>
                  <a:pt x="61341" y="2023681"/>
                </a:lnTo>
                <a:lnTo>
                  <a:pt x="49914" y="2015926"/>
                </a:lnTo>
                <a:lnTo>
                  <a:pt x="35941" y="2013077"/>
                </a:lnTo>
                <a:close/>
              </a:path>
              <a:path w="72390" h="2948304">
                <a:moveTo>
                  <a:pt x="35941" y="1869313"/>
                </a:moveTo>
                <a:lnTo>
                  <a:pt x="21967" y="1872160"/>
                </a:lnTo>
                <a:lnTo>
                  <a:pt x="10541" y="1879901"/>
                </a:lnTo>
                <a:lnTo>
                  <a:pt x="2829" y="1891333"/>
                </a:lnTo>
                <a:lnTo>
                  <a:pt x="0" y="1905253"/>
                </a:lnTo>
                <a:lnTo>
                  <a:pt x="2829" y="1919227"/>
                </a:lnTo>
                <a:lnTo>
                  <a:pt x="10541" y="1930653"/>
                </a:lnTo>
                <a:lnTo>
                  <a:pt x="21967" y="1938365"/>
                </a:lnTo>
                <a:lnTo>
                  <a:pt x="35941" y="1941195"/>
                </a:lnTo>
                <a:lnTo>
                  <a:pt x="49914" y="1938365"/>
                </a:lnTo>
                <a:lnTo>
                  <a:pt x="61341" y="1930653"/>
                </a:lnTo>
                <a:lnTo>
                  <a:pt x="69052" y="1919227"/>
                </a:lnTo>
                <a:lnTo>
                  <a:pt x="71882" y="1905253"/>
                </a:lnTo>
                <a:lnTo>
                  <a:pt x="69052" y="1891333"/>
                </a:lnTo>
                <a:lnTo>
                  <a:pt x="61341" y="1879901"/>
                </a:lnTo>
                <a:lnTo>
                  <a:pt x="49914" y="1872160"/>
                </a:lnTo>
                <a:lnTo>
                  <a:pt x="35941" y="1869313"/>
                </a:lnTo>
                <a:close/>
              </a:path>
              <a:path w="72390" h="2948304">
                <a:moveTo>
                  <a:pt x="35941" y="1725548"/>
                </a:moveTo>
                <a:lnTo>
                  <a:pt x="21967" y="1728378"/>
                </a:lnTo>
                <a:lnTo>
                  <a:pt x="10541" y="1736089"/>
                </a:lnTo>
                <a:lnTo>
                  <a:pt x="2829" y="1747516"/>
                </a:lnTo>
                <a:lnTo>
                  <a:pt x="0" y="1761489"/>
                </a:lnTo>
                <a:lnTo>
                  <a:pt x="2829" y="1775463"/>
                </a:lnTo>
                <a:lnTo>
                  <a:pt x="10541" y="1786889"/>
                </a:lnTo>
                <a:lnTo>
                  <a:pt x="21967" y="1794601"/>
                </a:lnTo>
                <a:lnTo>
                  <a:pt x="35941" y="1797431"/>
                </a:lnTo>
                <a:lnTo>
                  <a:pt x="49914" y="1794601"/>
                </a:lnTo>
                <a:lnTo>
                  <a:pt x="61341" y="1786889"/>
                </a:lnTo>
                <a:lnTo>
                  <a:pt x="69052" y="1775463"/>
                </a:lnTo>
                <a:lnTo>
                  <a:pt x="71882" y="1761489"/>
                </a:lnTo>
                <a:lnTo>
                  <a:pt x="69052" y="1747516"/>
                </a:lnTo>
                <a:lnTo>
                  <a:pt x="61341" y="1736089"/>
                </a:lnTo>
                <a:lnTo>
                  <a:pt x="49914" y="1728378"/>
                </a:lnTo>
                <a:lnTo>
                  <a:pt x="35941" y="1725548"/>
                </a:lnTo>
                <a:close/>
              </a:path>
              <a:path w="72390" h="2948304">
                <a:moveTo>
                  <a:pt x="35941" y="1581784"/>
                </a:moveTo>
                <a:lnTo>
                  <a:pt x="21967" y="1584614"/>
                </a:lnTo>
                <a:lnTo>
                  <a:pt x="10541" y="1592326"/>
                </a:lnTo>
                <a:lnTo>
                  <a:pt x="2829" y="1603752"/>
                </a:lnTo>
                <a:lnTo>
                  <a:pt x="0" y="1617726"/>
                </a:lnTo>
                <a:lnTo>
                  <a:pt x="2829" y="1631646"/>
                </a:lnTo>
                <a:lnTo>
                  <a:pt x="10541" y="1643078"/>
                </a:lnTo>
                <a:lnTo>
                  <a:pt x="21967" y="1650819"/>
                </a:lnTo>
                <a:lnTo>
                  <a:pt x="35941" y="1653666"/>
                </a:lnTo>
                <a:lnTo>
                  <a:pt x="49914" y="1650819"/>
                </a:lnTo>
                <a:lnTo>
                  <a:pt x="61341" y="1643078"/>
                </a:lnTo>
                <a:lnTo>
                  <a:pt x="69052" y="1631646"/>
                </a:lnTo>
                <a:lnTo>
                  <a:pt x="71882" y="1617726"/>
                </a:lnTo>
                <a:lnTo>
                  <a:pt x="69052" y="1603752"/>
                </a:lnTo>
                <a:lnTo>
                  <a:pt x="61341" y="1592326"/>
                </a:lnTo>
                <a:lnTo>
                  <a:pt x="49914" y="1584614"/>
                </a:lnTo>
                <a:lnTo>
                  <a:pt x="35941" y="1581784"/>
                </a:lnTo>
                <a:close/>
              </a:path>
              <a:path w="72390" h="2948304">
                <a:moveTo>
                  <a:pt x="35941" y="1437894"/>
                </a:moveTo>
                <a:lnTo>
                  <a:pt x="21967" y="1440743"/>
                </a:lnTo>
                <a:lnTo>
                  <a:pt x="10541" y="1448498"/>
                </a:lnTo>
                <a:lnTo>
                  <a:pt x="2829" y="1459968"/>
                </a:lnTo>
                <a:lnTo>
                  <a:pt x="0" y="1473962"/>
                </a:lnTo>
                <a:lnTo>
                  <a:pt x="2829" y="1487882"/>
                </a:lnTo>
                <a:lnTo>
                  <a:pt x="10541" y="1499314"/>
                </a:lnTo>
                <a:lnTo>
                  <a:pt x="21967" y="1507055"/>
                </a:lnTo>
                <a:lnTo>
                  <a:pt x="35941" y="1509902"/>
                </a:lnTo>
                <a:lnTo>
                  <a:pt x="49914" y="1507055"/>
                </a:lnTo>
                <a:lnTo>
                  <a:pt x="61341" y="1499314"/>
                </a:lnTo>
                <a:lnTo>
                  <a:pt x="69052" y="1487882"/>
                </a:lnTo>
                <a:lnTo>
                  <a:pt x="71882" y="1473962"/>
                </a:lnTo>
                <a:lnTo>
                  <a:pt x="69052" y="1459968"/>
                </a:lnTo>
                <a:lnTo>
                  <a:pt x="61341" y="1448498"/>
                </a:lnTo>
                <a:lnTo>
                  <a:pt x="49914" y="1440743"/>
                </a:lnTo>
                <a:lnTo>
                  <a:pt x="35941" y="1437894"/>
                </a:lnTo>
                <a:close/>
              </a:path>
              <a:path w="72390" h="2948304">
                <a:moveTo>
                  <a:pt x="35941" y="1294129"/>
                </a:moveTo>
                <a:lnTo>
                  <a:pt x="21967" y="1296977"/>
                </a:lnTo>
                <a:lnTo>
                  <a:pt x="10541" y="1304718"/>
                </a:lnTo>
                <a:lnTo>
                  <a:pt x="2829" y="1316150"/>
                </a:lnTo>
                <a:lnTo>
                  <a:pt x="0" y="1330070"/>
                </a:lnTo>
                <a:lnTo>
                  <a:pt x="2829" y="1344044"/>
                </a:lnTo>
                <a:lnTo>
                  <a:pt x="10541" y="1355470"/>
                </a:lnTo>
                <a:lnTo>
                  <a:pt x="21967" y="1363182"/>
                </a:lnTo>
                <a:lnTo>
                  <a:pt x="35941" y="1366012"/>
                </a:lnTo>
                <a:lnTo>
                  <a:pt x="49914" y="1363182"/>
                </a:lnTo>
                <a:lnTo>
                  <a:pt x="61341" y="1355470"/>
                </a:lnTo>
                <a:lnTo>
                  <a:pt x="69052" y="1344044"/>
                </a:lnTo>
                <a:lnTo>
                  <a:pt x="71882" y="1330070"/>
                </a:lnTo>
                <a:lnTo>
                  <a:pt x="69052" y="1316150"/>
                </a:lnTo>
                <a:lnTo>
                  <a:pt x="61341" y="1304718"/>
                </a:lnTo>
                <a:lnTo>
                  <a:pt x="49914" y="1296977"/>
                </a:lnTo>
                <a:lnTo>
                  <a:pt x="35941" y="1294129"/>
                </a:lnTo>
                <a:close/>
              </a:path>
              <a:path w="72390" h="2948304">
                <a:moveTo>
                  <a:pt x="35941" y="1150365"/>
                </a:moveTo>
                <a:lnTo>
                  <a:pt x="21967" y="1153195"/>
                </a:lnTo>
                <a:lnTo>
                  <a:pt x="10541" y="1160907"/>
                </a:lnTo>
                <a:lnTo>
                  <a:pt x="2829" y="1172333"/>
                </a:lnTo>
                <a:lnTo>
                  <a:pt x="0" y="1186307"/>
                </a:lnTo>
                <a:lnTo>
                  <a:pt x="2829" y="1200280"/>
                </a:lnTo>
                <a:lnTo>
                  <a:pt x="10541" y="1211707"/>
                </a:lnTo>
                <a:lnTo>
                  <a:pt x="21967" y="1219418"/>
                </a:lnTo>
                <a:lnTo>
                  <a:pt x="35941" y="1222247"/>
                </a:lnTo>
                <a:lnTo>
                  <a:pt x="49914" y="1219418"/>
                </a:lnTo>
                <a:lnTo>
                  <a:pt x="61341" y="1211707"/>
                </a:lnTo>
                <a:lnTo>
                  <a:pt x="69052" y="1200280"/>
                </a:lnTo>
                <a:lnTo>
                  <a:pt x="71882" y="1186307"/>
                </a:lnTo>
                <a:lnTo>
                  <a:pt x="69052" y="1172333"/>
                </a:lnTo>
                <a:lnTo>
                  <a:pt x="61341" y="1160907"/>
                </a:lnTo>
                <a:lnTo>
                  <a:pt x="49914" y="1153195"/>
                </a:lnTo>
                <a:lnTo>
                  <a:pt x="35941" y="1150365"/>
                </a:lnTo>
                <a:close/>
              </a:path>
              <a:path w="72390" h="2948304">
                <a:moveTo>
                  <a:pt x="35941" y="1006601"/>
                </a:moveTo>
                <a:lnTo>
                  <a:pt x="21967" y="1009431"/>
                </a:lnTo>
                <a:lnTo>
                  <a:pt x="10541" y="1017143"/>
                </a:lnTo>
                <a:lnTo>
                  <a:pt x="2829" y="1028569"/>
                </a:lnTo>
                <a:lnTo>
                  <a:pt x="0" y="1042542"/>
                </a:lnTo>
                <a:lnTo>
                  <a:pt x="2829" y="1056463"/>
                </a:lnTo>
                <a:lnTo>
                  <a:pt x="10541" y="1067895"/>
                </a:lnTo>
                <a:lnTo>
                  <a:pt x="21967" y="1075636"/>
                </a:lnTo>
                <a:lnTo>
                  <a:pt x="35941" y="1078483"/>
                </a:lnTo>
                <a:lnTo>
                  <a:pt x="49914" y="1075636"/>
                </a:lnTo>
                <a:lnTo>
                  <a:pt x="61341" y="1067895"/>
                </a:lnTo>
                <a:lnTo>
                  <a:pt x="69052" y="1056463"/>
                </a:lnTo>
                <a:lnTo>
                  <a:pt x="71882" y="1042542"/>
                </a:lnTo>
                <a:lnTo>
                  <a:pt x="69052" y="1028569"/>
                </a:lnTo>
                <a:lnTo>
                  <a:pt x="61341" y="1017143"/>
                </a:lnTo>
                <a:lnTo>
                  <a:pt x="49914" y="1009431"/>
                </a:lnTo>
                <a:lnTo>
                  <a:pt x="35941" y="1006601"/>
                </a:lnTo>
                <a:close/>
              </a:path>
              <a:path w="72390" h="2948304">
                <a:moveTo>
                  <a:pt x="35941" y="862710"/>
                </a:moveTo>
                <a:lnTo>
                  <a:pt x="21967" y="865558"/>
                </a:lnTo>
                <a:lnTo>
                  <a:pt x="10541" y="873299"/>
                </a:lnTo>
                <a:lnTo>
                  <a:pt x="2829" y="884731"/>
                </a:lnTo>
                <a:lnTo>
                  <a:pt x="0" y="898651"/>
                </a:lnTo>
                <a:lnTo>
                  <a:pt x="2829" y="912645"/>
                </a:lnTo>
                <a:lnTo>
                  <a:pt x="10541" y="924115"/>
                </a:lnTo>
                <a:lnTo>
                  <a:pt x="21967" y="931870"/>
                </a:lnTo>
                <a:lnTo>
                  <a:pt x="35941" y="934719"/>
                </a:lnTo>
                <a:lnTo>
                  <a:pt x="49914" y="931870"/>
                </a:lnTo>
                <a:lnTo>
                  <a:pt x="61341" y="924115"/>
                </a:lnTo>
                <a:lnTo>
                  <a:pt x="69052" y="912645"/>
                </a:lnTo>
                <a:lnTo>
                  <a:pt x="71882" y="898651"/>
                </a:lnTo>
                <a:lnTo>
                  <a:pt x="69052" y="884731"/>
                </a:lnTo>
                <a:lnTo>
                  <a:pt x="61341" y="873299"/>
                </a:lnTo>
                <a:lnTo>
                  <a:pt x="49914" y="865558"/>
                </a:lnTo>
                <a:lnTo>
                  <a:pt x="35941" y="862710"/>
                </a:lnTo>
                <a:close/>
              </a:path>
              <a:path w="72390" h="2948304">
                <a:moveTo>
                  <a:pt x="35941" y="718946"/>
                </a:moveTo>
                <a:lnTo>
                  <a:pt x="21967" y="721794"/>
                </a:lnTo>
                <a:lnTo>
                  <a:pt x="10541" y="729535"/>
                </a:lnTo>
                <a:lnTo>
                  <a:pt x="2829" y="740967"/>
                </a:lnTo>
                <a:lnTo>
                  <a:pt x="0" y="754888"/>
                </a:lnTo>
                <a:lnTo>
                  <a:pt x="2829" y="768861"/>
                </a:lnTo>
                <a:lnTo>
                  <a:pt x="10541" y="780288"/>
                </a:lnTo>
                <a:lnTo>
                  <a:pt x="21967" y="787999"/>
                </a:lnTo>
                <a:lnTo>
                  <a:pt x="35941" y="790828"/>
                </a:lnTo>
                <a:lnTo>
                  <a:pt x="49914" y="787999"/>
                </a:lnTo>
                <a:lnTo>
                  <a:pt x="61341" y="780288"/>
                </a:lnTo>
                <a:lnTo>
                  <a:pt x="69052" y="768861"/>
                </a:lnTo>
                <a:lnTo>
                  <a:pt x="71882" y="754888"/>
                </a:lnTo>
                <a:lnTo>
                  <a:pt x="69052" y="740967"/>
                </a:lnTo>
                <a:lnTo>
                  <a:pt x="61341" y="729535"/>
                </a:lnTo>
                <a:lnTo>
                  <a:pt x="49914" y="721794"/>
                </a:lnTo>
                <a:lnTo>
                  <a:pt x="35941" y="718946"/>
                </a:lnTo>
                <a:close/>
              </a:path>
              <a:path w="72390" h="2948304">
                <a:moveTo>
                  <a:pt x="35941" y="575182"/>
                </a:moveTo>
                <a:lnTo>
                  <a:pt x="21967" y="578012"/>
                </a:lnTo>
                <a:lnTo>
                  <a:pt x="10541" y="585724"/>
                </a:lnTo>
                <a:lnTo>
                  <a:pt x="2829" y="597150"/>
                </a:lnTo>
                <a:lnTo>
                  <a:pt x="0" y="611123"/>
                </a:lnTo>
                <a:lnTo>
                  <a:pt x="2829" y="625097"/>
                </a:lnTo>
                <a:lnTo>
                  <a:pt x="10541" y="636523"/>
                </a:lnTo>
                <a:lnTo>
                  <a:pt x="21967" y="644235"/>
                </a:lnTo>
                <a:lnTo>
                  <a:pt x="35941" y="647064"/>
                </a:lnTo>
                <a:lnTo>
                  <a:pt x="49914" y="644235"/>
                </a:lnTo>
                <a:lnTo>
                  <a:pt x="61341" y="636523"/>
                </a:lnTo>
                <a:lnTo>
                  <a:pt x="69052" y="625097"/>
                </a:lnTo>
                <a:lnTo>
                  <a:pt x="71882" y="611123"/>
                </a:lnTo>
                <a:lnTo>
                  <a:pt x="69052" y="597150"/>
                </a:lnTo>
                <a:lnTo>
                  <a:pt x="61341" y="585724"/>
                </a:lnTo>
                <a:lnTo>
                  <a:pt x="49914" y="578012"/>
                </a:lnTo>
                <a:lnTo>
                  <a:pt x="35941" y="575182"/>
                </a:lnTo>
                <a:close/>
              </a:path>
              <a:path w="72390" h="2948304">
                <a:moveTo>
                  <a:pt x="35941" y="431418"/>
                </a:moveTo>
                <a:lnTo>
                  <a:pt x="21967" y="434248"/>
                </a:lnTo>
                <a:lnTo>
                  <a:pt x="10541" y="441960"/>
                </a:lnTo>
                <a:lnTo>
                  <a:pt x="2829" y="453386"/>
                </a:lnTo>
                <a:lnTo>
                  <a:pt x="0" y="467360"/>
                </a:lnTo>
                <a:lnTo>
                  <a:pt x="2829" y="481280"/>
                </a:lnTo>
                <a:lnTo>
                  <a:pt x="10541" y="492712"/>
                </a:lnTo>
                <a:lnTo>
                  <a:pt x="21967" y="500453"/>
                </a:lnTo>
                <a:lnTo>
                  <a:pt x="35941" y="503300"/>
                </a:lnTo>
                <a:lnTo>
                  <a:pt x="49914" y="500453"/>
                </a:lnTo>
                <a:lnTo>
                  <a:pt x="61341" y="492712"/>
                </a:lnTo>
                <a:lnTo>
                  <a:pt x="69052" y="481280"/>
                </a:lnTo>
                <a:lnTo>
                  <a:pt x="71882" y="467360"/>
                </a:lnTo>
                <a:lnTo>
                  <a:pt x="69052" y="453386"/>
                </a:lnTo>
                <a:lnTo>
                  <a:pt x="61341" y="441960"/>
                </a:lnTo>
                <a:lnTo>
                  <a:pt x="49914" y="434248"/>
                </a:lnTo>
                <a:lnTo>
                  <a:pt x="35941" y="431418"/>
                </a:lnTo>
                <a:close/>
              </a:path>
              <a:path w="72390" h="2948304">
                <a:moveTo>
                  <a:pt x="35941" y="287527"/>
                </a:moveTo>
                <a:lnTo>
                  <a:pt x="21967" y="290375"/>
                </a:lnTo>
                <a:lnTo>
                  <a:pt x="10541" y="298116"/>
                </a:lnTo>
                <a:lnTo>
                  <a:pt x="2829" y="309548"/>
                </a:lnTo>
                <a:lnTo>
                  <a:pt x="0" y="323468"/>
                </a:lnTo>
                <a:lnTo>
                  <a:pt x="2829" y="337462"/>
                </a:lnTo>
                <a:lnTo>
                  <a:pt x="10541" y="348932"/>
                </a:lnTo>
                <a:lnTo>
                  <a:pt x="21967" y="356687"/>
                </a:lnTo>
                <a:lnTo>
                  <a:pt x="35941" y="359537"/>
                </a:lnTo>
                <a:lnTo>
                  <a:pt x="49914" y="356687"/>
                </a:lnTo>
                <a:lnTo>
                  <a:pt x="61341" y="348932"/>
                </a:lnTo>
                <a:lnTo>
                  <a:pt x="69052" y="337462"/>
                </a:lnTo>
                <a:lnTo>
                  <a:pt x="71882" y="323468"/>
                </a:lnTo>
                <a:lnTo>
                  <a:pt x="69052" y="309548"/>
                </a:lnTo>
                <a:lnTo>
                  <a:pt x="61341" y="298116"/>
                </a:lnTo>
                <a:lnTo>
                  <a:pt x="49914" y="290375"/>
                </a:lnTo>
                <a:lnTo>
                  <a:pt x="35941" y="287527"/>
                </a:lnTo>
                <a:close/>
              </a:path>
              <a:path w="72390" h="2948304">
                <a:moveTo>
                  <a:pt x="35941" y="143763"/>
                </a:moveTo>
                <a:lnTo>
                  <a:pt x="21967" y="146611"/>
                </a:lnTo>
                <a:lnTo>
                  <a:pt x="10541" y="154352"/>
                </a:lnTo>
                <a:lnTo>
                  <a:pt x="2829" y="165784"/>
                </a:lnTo>
                <a:lnTo>
                  <a:pt x="0" y="179704"/>
                </a:lnTo>
                <a:lnTo>
                  <a:pt x="2829" y="193678"/>
                </a:lnTo>
                <a:lnTo>
                  <a:pt x="10541" y="205104"/>
                </a:lnTo>
                <a:lnTo>
                  <a:pt x="21967" y="212816"/>
                </a:lnTo>
                <a:lnTo>
                  <a:pt x="35941" y="215645"/>
                </a:lnTo>
                <a:lnTo>
                  <a:pt x="49914" y="212816"/>
                </a:lnTo>
                <a:lnTo>
                  <a:pt x="61340" y="205104"/>
                </a:lnTo>
                <a:lnTo>
                  <a:pt x="69052" y="193678"/>
                </a:lnTo>
                <a:lnTo>
                  <a:pt x="71882" y="179704"/>
                </a:lnTo>
                <a:lnTo>
                  <a:pt x="69052" y="165784"/>
                </a:lnTo>
                <a:lnTo>
                  <a:pt x="61341" y="154352"/>
                </a:lnTo>
                <a:lnTo>
                  <a:pt x="49914" y="146611"/>
                </a:lnTo>
                <a:lnTo>
                  <a:pt x="35941" y="143763"/>
                </a:lnTo>
                <a:close/>
              </a:path>
              <a:path w="72390" h="2948304">
                <a:moveTo>
                  <a:pt x="35941" y="0"/>
                </a:moveTo>
                <a:lnTo>
                  <a:pt x="21967" y="2829"/>
                </a:lnTo>
                <a:lnTo>
                  <a:pt x="10541" y="10541"/>
                </a:lnTo>
                <a:lnTo>
                  <a:pt x="2829" y="21967"/>
                </a:lnTo>
                <a:lnTo>
                  <a:pt x="0" y="35940"/>
                </a:lnTo>
                <a:lnTo>
                  <a:pt x="2829" y="49914"/>
                </a:lnTo>
                <a:lnTo>
                  <a:pt x="10541" y="61340"/>
                </a:lnTo>
                <a:lnTo>
                  <a:pt x="21967" y="69052"/>
                </a:lnTo>
                <a:lnTo>
                  <a:pt x="35941" y="71881"/>
                </a:lnTo>
                <a:lnTo>
                  <a:pt x="49914" y="69052"/>
                </a:lnTo>
                <a:lnTo>
                  <a:pt x="61340" y="61340"/>
                </a:lnTo>
                <a:lnTo>
                  <a:pt x="69052" y="49914"/>
                </a:lnTo>
                <a:lnTo>
                  <a:pt x="71882" y="35940"/>
                </a:lnTo>
                <a:lnTo>
                  <a:pt x="69052" y="21967"/>
                </a:lnTo>
                <a:lnTo>
                  <a:pt x="61341" y="10541"/>
                </a:lnTo>
                <a:lnTo>
                  <a:pt x="49914" y="2829"/>
                </a:lnTo>
                <a:lnTo>
                  <a:pt x="35941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92874" y="130931"/>
            <a:ext cx="9136019" cy="623570"/>
          </a:xfrm>
          <a:prstGeom prst="rect">
            <a:avLst/>
          </a:prstGeom>
        </p:spPr>
        <p:txBody>
          <a:bodyPr vert="horz" wrap="square" lIns="0" tIns="868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lang="ru-RU" sz="40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«Разговоры </a:t>
            </a: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 важном»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4176" y="883863"/>
            <a:ext cx="4052429" cy="979170"/>
          </a:xfrm>
          <a:prstGeom prst="rect">
            <a:avLst/>
          </a:prstGeom>
        </p:spPr>
        <p:txBody>
          <a:bodyPr vert="horz" wrap="square" lIns="0" tIns="142799" rIns="0" bIns="0" rtlCol="0">
            <a:spAutoFit/>
          </a:bodyPr>
          <a:lstStyle/>
          <a:p>
            <a:pPr marL="8890">
              <a:spcBef>
                <a:spcPts val="1125"/>
              </a:spcBef>
            </a:pPr>
            <a:r>
              <a:rPr lang="ru-RU" sz="2400" b="1" dirty="0">
                <a:solidFill>
                  <a:srgbClr val="C00000"/>
                </a:solidFill>
                <a:cs typeface="Microsoft Sans Serif" panose="020B0604020202020204"/>
              </a:rPr>
              <a:t>Цикл внеурочных занятий</a:t>
            </a:r>
          </a:p>
          <a:p>
            <a:pPr marL="8890">
              <a:spcBef>
                <a:spcPts val="805"/>
              </a:spcBef>
            </a:pPr>
            <a:r>
              <a:rPr lang="ru-RU" sz="2400" dirty="0" smtClean="0">
                <a:cs typeface="Microsoft Sans Serif" panose="020B0604020202020204"/>
              </a:rPr>
              <a:t>2022-2023 учебный год</a:t>
            </a:r>
            <a:endParaRPr lang="ru-RU" sz="2400" dirty="0">
              <a:cs typeface="Microsoft Sans Serif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23965" y="883920"/>
            <a:ext cx="2602230" cy="441325"/>
          </a:xfrm>
          <a:prstGeom prst="rect">
            <a:avLst/>
          </a:prstGeom>
        </p:spPr>
        <p:txBody>
          <a:bodyPr vert="horz" wrap="square" lIns="0" tIns="11284" rIns="0" bIns="0" rtlCol="0">
            <a:spAutoFit/>
          </a:bodyPr>
          <a:lstStyle/>
          <a:p>
            <a:pPr marL="8890" defTabSz="-635">
              <a:spcBef>
                <a:spcPts val="90"/>
              </a:spcBef>
              <a:tabLst>
                <a:tab pos="1815465" algn="l"/>
              </a:tabLst>
            </a:pPr>
            <a:r>
              <a:rPr sz="2800" b="1" dirty="0">
                <a:solidFill>
                  <a:srgbClr val="C00000"/>
                </a:solidFill>
                <a:cs typeface="Microsoft Sans Serif" panose="020B0604020202020204"/>
              </a:rPr>
              <a:t>34 </a:t>
            </a:r>
            <a:r>
              <a:rPr sz="2400" b="1" dirty="0">
                <a:solidFill>
                  <a:srgbClr val="C00000"/>
                </a:solidFill>
                <a:cs typeface="Microsoft Sans Serif" panose="020B0604020202020204"/>
              </a:rPr>
              <a:t>ЧАСА </a:t>
            </a:r>
            <a:r>
              <a:rPr sz="2400" b="1" dirty="0" smtClean="0">
                <a:solidFill>
                  <a:srgbClr val="C00000"/>
                </a:solidFill>
                <a:cs typeface="Microsoft Sans Serif" panose="020B0604020202020204"/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  <a:cs typeface="Microsoft Sans Serif" panose="020B0604020202020204"/>
              </a:rPr>
              <a:t> </a:t>
            </a:r>
            <a:r>
              <a:rPr sz="2400" b="1" dirty="0" smtClean="0">
                <a:solidFill>
                  <a:srgbClr val="C00000"/>
                </a:solidFill>
                <a:cs typeface="Microsoft Sans Serif" panose="020B0604020202020204"/>
              </a:rPr>
              <a:t>ГОД</a:t>
            </a:r>
            <a:endParaRPr sz="2400" b="1" dirty="0">
              <a:solidFill>
                <a:srgbClr val="C00000"/>
              </a:solidFill>
              <a:cs typeface="Microsoft Sans Serif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80531" y="3429184"/>
            <a:ext cx="3858213" cy="1855470"/>
          </a:xfrm>
          <a:prstGeom prst="rect">
            <a:avLst/>
          </a:prstGeom>
        </p:spPr>
        <p:txBody>
          <a:bodyPr vert="horz" wrap="square" lIns="0" tIns="8680" rIns="0" bIns="0" rtlCol="0">
            <a:spAutoFit/>
          </a:bodyPr>
          <a:lstStyle/>
          <a:p>
            <a:pPr marL="179705" indent="-30480"/>
            <a:r>
              <a:rPr lang="ru-RU" sz="2400" dirty="0">
                <a:cs typeface="Microsoft Sans Serif" panose="020B0604020202020204"/>
              </a:rPr>
              <a:t>1-2 </a:t>
            </a:r>
            <a:r>
              <a:rPr lang="ru-RU" sz="2400" dirty="0" smtClean="0">
                <a:cs typeface="Microsoft Sans Serif" panose="020B0604020202020204"/>
              </a:rPr>
              <a:t>классы</a:t>
            </a:r>
            <a:endParaRPr lang="ru-RU" sz="2400" dirty="0">
              <a:cs typeface="Microsoft Sans Serif" panose="020B0604020202020204"/>
            </a:endParaRPr>
          </a:p>
          <a:p>
            <a:pPr marL="179705" indent="-30480"/>
            <a:r>
              <a:rPr lang="ru-RU" sz="2400" dirty="0" smtClean="0">
                <a:cs typeface="Microsoft Sans Serif" panose="020B0604020202020204"/>
              </a:rPr>
              <a:t>3-4 </a:t>
            </a:r>
            <a:r>
              <a:rPr lang="ru-RU" sz="2400" dirty="0">
                <a:cs typeface="Microsoft Sans Serif" panose="020B0604020202020204"/>
              </a:rPr>
              <a:t>классы</a:t>
            </a:r>
          </a:p>
          <a:p>
            <a:pPr marL="179705" indent="-30480"/>
            <a:r>
              <a:rPr lang="ru-RU" sz="2400" dirty="0" smtClean="0">
                <a:latin typeface="+mj-lt"/>
                <a:cs typeface="Microsoft Sans Serif" panose="020B0604020202020204"/>
              </a:rPr>
              <a:t>5-6 классы</a:t>
            </a:r>
          </a:p>
          <a:p>
            <a:pPr marL="179705" indent="-30480"/>
            <a:r>
              <a:rPr lang="ru-RU" sz="2400" dirty="0" smtClean="0">
                <a:latin typeface="+mj-lt"/>
                <a:cs typeface="Microsoft Sans Serif" panose="020B0604020202020204"/>
              </a:rPr>
              <a:t>7-9 классы</a:t>
            </a:r>
          </a:p>
          <a:p>
            <a:pPr marL="179705" indent="-30480"/>
            <a:r>
              <a:rPr lang="ru-RU" sz="2400" dirty="0" smtClean="0">
                <a:latin typeface="+mj-lt"/>
                <a:cs typeface="Microsoft Sans Serif" panose="020B0604020202020204"/>
              </a:rPr>
              <a:t>10-11 классы </a:t>
            </a:r>
            <a:r>
              <a:rPr lang="ru-RU" dirty="0" smtClean="0">
                <a:solidFill>
                  <a:srgbClr val="6A1F5F"/>
                </a:solidFill>
                <a:latin typeface="+mj-lt"/>
                <a:cs typeface="Microsoft Sans Serif" panose="020B0604020202020204"/>
              </a:rPr>
              <a:t> 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781342" y="4005146"/>
            <a:ext cx="3165260" cy="1454785"/>
          </a:xfrm>
          <a:prstGeom prst="rect">
            <a:avLst/>
          </a:prstGeom>
        </p:spPr>
        <p:txBody>
          <a:bodyPr vert="horz" wrap="square" lIns="0" tIns="13455" rIns="0" bIns="0" rtlCol="0">
            <a:spAutoFit/>
          </a:bodyPr>
          <a:lstStyle/>
          <a:p>
            <a:pPr marL="8255" marR="3175" algn="ctr">
              <a:lnSpc>
                <a:spcPct val="98000"/>
              </a:lnSpc>
              <a:spcBef>
                <a:spcPts val="105"/>
              </a:spcBef>
            </a:pPr>
            <a:r>
              <a:rPr lang="ru-RU" sz="2400" dirty="0" smtClean="0">
                <a:cs typeface="Microsoft Sans Serif" panose="020B0604020202020204"/>
              </a:rPr>
              <a:t>Ответственный за  проведение –  </a:t>
            </a:r>
            <a:r>
              <a:rPr lang="ru-RU" sz="2400" dirty="0" err="1" smtClean="0">
                <a:cs typeface="Microsoft Sans Serif" panose="020B0604020202020204"/>
              </a:rPr>
              <a:t>класcный</a:t>
            </a:r>
            <a:r>
              <a:rPr lang="ru-RU" sz="2400" dirty="0" smtClean="0">
                <a:cs typeface="Microsoft Sans Serif" panose="020B0604020202020204"/>
              </a:rPr>
              <a:t>  руководитель</a:t>
            </a:r>
            <a:endParaRPr lang="ru-RU" sz="2400" dirty="0">
              <a:cs typeface="Microsoft Sans Serif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91669" y="1604885"/>
            <a:ext cx="8048030" cy="1667510"/>
          </a:xfrm>
          <a:prstGeom prst="rect">
            <a:avLst/>
          </a:prstGeom>
        </p:spPr>
        <p:txBody>
          <a:bodyPr vert="horz" wrap="square" lIns="0" tIns="7812" rIns="0" bIns="0" rtlCol="0">
            <a:spAutoFit/>
          </a:bodyPr>
          <a:lstStyle/>
          <a:p>
            <a:pPr marR="869950" algn="ctr">
              <a:lnSpc>
                <a:spcPts val="2615"/>
              </a:lnSpc>
              <a:spcBef>
                <a:spcPts val="6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  <a:cs typeface="Microsoft Sans Serif" panose="020B0604020202020204"/>
              </a:rPr>
              <a:t>1 раз в неделю по понедельникам, </a:t>
            </a:r>
            <a:r>
              <a:rPr sz="2400" b="1" dirty="0" err="1">
                <a:solidFill>
                  <a:srgbClr val="C00000"/>
                </a:solidFill>
                <a:cs typeface="Microsoft Sans Serif" panose="020B0604020202020204"/>
              </a:rPr>
              <a:t>старт</a:t>
            </a:r>
            <a:r>
              <a:rPr sz="2400" b="1" dirty="0">
                <a:solidFill>
                  <a:srgbClr val="C00000"/>
                </a:solidFill>
                <a:cs typeface="Microsoft Sans Serif" panose="020B0604020202020204"/>
              </a:rPr>
              <a:t> – 5 сентября</a:t>
            </a:r>
          </a:p>
          <a:p>
            <a:pPr marL="8890" marR="3175">
              <a:lnSpc>
                <a:spcPct val="101000"/>
              </a:lnSpc>
            </a:pPr>
            <a:r>
              <a:rPr lang="ru-RU" sz="2400" dirty="0" smtClean="0">
                <a:cs typeface="Microsoft Sans Serif" panose="020B0604020202020204"/>
              </a:rPr>
              <a:t>Темы и содержание внеурочных занятий разрабатываются на  федеральном уровне:</a:t>
            </a:r>
          </a:p>
          <a:p>
            <a:pPr marL="494665" indent="-434340" defTabSz="-635">
              <a:spcBef>
                <a:spcPts val="920"/>
              </a:spcBef>
              <a:buFont typeface="Wingdings" panose="05000000000000000000" pitchFamily="2" charset="2"/>
              <a:buChar char="ü"/>
              <a:tabLst>
                <a:tab pos="259080" algn="l"/>
              </a:tabLst>
            </a:pPr>
            <a:r>
              <a:rPr lang="ru-RU" sz="2400" dirty="0" smtClean="0">
                <a:latin typeface="+mj-lt"/>
                <a:cs typeface="Microsoft Sans Serif" panose="020B0604020202020204"/>
              </a:rPr>
              <a:t>Сценарии внеурочных занятий</a:t>
            </a:r>
            <a:endParaRPr lang="ru-RU" sz="2400" dirty="0">
              <a:latin typeface="+mj-lt"/>
              <a:cs typeface="Microsoft Sans Serif" panose="020B0604020202020204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04181" y="5300523"/>
            <a:ext cx="6094123" cy="918210"/>
          </a:xfrm>
          <a:prstGeom prst="rect">
            <a:avLst/>
          </a:prstGeom>
        </p:spPr>
        <p:txBody>
          <a:bodyPr lIns="125003" tIns="62501" rIns="125003" bIns="62501">
            <a:spAutoFit/>
          </a:bodyPr>
          <a:lstStyle/>
          <a:p>
            <a:pPr marL="410845" indent="-394335" defTabSz="-635">
              <a:spcBef>
                <a:spcPts val="620"/>
              </a:spcBef>
              <a:buFont typeface="Wingdings" panose="05000000000000000000" pitchFamily="2" charset="2"/>
              <a:buChar char="ü"/>
              <a:tabLst>
                <a:tab pos="411480" algn="l"/>
              </a:tabLst>
            </a:pPr>
            <a:r>
              <a:rPr lang="ru-RU" sz="2400" dirty="0" smtClean="0">
                <a:latin typeface="+mj-lt"/>
                <a:cs typeface="Microsoft Sans Serif" panose="020B0604020202020204"/>
              </a:rPr>
              <a:t>Визуализированный контент</a:t>
            </a:r>
          </a:p>
          <a:p>
            <a:pPr marL="410845" indent="-394335" defTabSz="-635">
              <a:spcBef>
                <a:spcPts val="465"/>
              </a:spcBef>
              <a:buFont typeface="Wingdings" panose="05000000000000000000" pitchFamily="2" charset="2"/>
              <a:buChar char="ü"/>
              <a:tabLst>
                <a:tab pos="411480" algn="l"/>
              </a:tabLst>
            </a:pPr>
            <a:r>
              <a:rPr lang="ru-RU" sz="2400" dirty="0" smtClean="0">
                <a:latin typeface="+mj-lt"/>
                <a:cs typeface="Microsoft Sans Serif" panose="020B0604020202020204"/>
              </a:rPr>
              <a:t>Интерактивные задания</a:t>
            </a:r>
            <a:endParaRPr lang="ru-RU" sz="2400" dirty="0">
              <a:latin typeface="+mj-lt"/>
              <a:cs typeface="Microsoft Sans Serif" panose="020B0604020202020204"/>
            </a:endParaRPr>
          </a:p>
        </p:txBody>
      </p:sp>
      <p:sp>
        <p:nvSpPr>
          <p:cNvPr id="15" name="object 13"/>
          <p:cNvSpPr/>
          <p:nvPr/>
        </p:nvSpPr>
        <p:spPr>
          <a:xfrm flipH="1">
            <a:off x="3812399" y="2181014"/>
            <a:ext cx="60940" cy="3879209"/>
          </a:xfrm>
          <a:custGeom>
            <a:avLst/>
            <a:gdLst/>
            <a:ahLst/>
            <a:cxnLst/>
            <a:rect l="l" t="t" r="r" b="b"/>
            <a:pathLst>
              <a:path w="72390" h="2948304">
                <a:moveTo>
                  <a:pt x="35941" y="2875915"/>
                </a:moveTo>
                <a:lnTo>
                  <a:pt x="21967" y="2878752"/>
                </a:lnTo>
                <a:lnTo>
                  <a:pt x="10541" y="2886476"/>
                </a:lnTo>
                <a:lnTo>
                  <a:pt x="2829" y="2897908"/>
                </a:lnTo>
                <a:lnTo>
                  <a:pt x="0" y="2911868"/>
                </a:lnTo>
                <a:lnTo>
                  <a:pt x="2829" y="2925828"/>
                </a:lnTo>
                <a:lnTo>
                  <a:pt x="10541" y="2937260"/>
                </a:lnTo>
                <a:lnTo>
                  <a:pt x="21967" y="2944985"/>
                </a:lnTo>
                <a:lnTo>
                  <a:pt x="35941" y="2947822"/>
                </a:lnTo>
                <a:lnTo>
                  <a:pt x="49914" y="2944985"/>
                </a:lnTo>
                <a:lnTo>
                  <a:pt x="61341" y="2937260"/>
                </a:lnTo>
                <a:lnTo>
                  <a:pt x="69052" y="2925828"/>
                </a:lnTo>
                <a:lnTo>
                  <a:pt x="71882" y="2911868"/>
                </a:lnTo>
                <a:lnTo>
                  <a:pt x="69052" y="2897908"/>
                </a:lnTo>
                <a:lnTo>
                  <a:pt x="61341" y="2886476"/>
                </a:lnTo>
                <a:lnTo>
                  <a:pt x="49914" y="2878752"/>
                </a:lnTo>
                <a:lnTo>
                  <a:pt x="35941" y="2875915"/>
                </a:lnTo>
                <a:close/>
              </a:path>
              <a:path w="72390" h="2948304">
                <a:moveTo>
                  <a:pt x="35941" y="2732125"/>
                </a:moveTo>
                <a:lnTo>
                  <a:pt x="21967" y="2734962"/>
                </a:lnTo>
                <a:lnTo>
                  <a:pt x="10541" y="2742685"/>
                </a:lnTo>
                <a:lnTo>
                  <a:pt x="2829" y="2754114"/>
                </a:lnTo>
                <a:lnTo>
                  <a:pt x="0" y="2768066"/>
                </a:lnTo>
                <a:lnTo>
                  <a:pt x="2829" y="2782026"/>
                </a:lnTo>
                <a:lnTo>
                  <a:pt x="10541" y="2793458"/>
                </a:lnTo>
                <a:lnTo>
                  <a:pt x="21967" y="2801183"/>
                </a:lnTo>
                <a:lnTo>
                  <a:pt x="35941" y="2804020"/>
                </a:lnTo>
                <a:lnTo>
                  <a:pt x="49914" y="2801183"/>
                </a:lnTo>
                <a:lnTo>
                  <a:pt x="61341" y="2793458"/>
                </a:lnTo>
                <a:lnTo>
                  <a:pt x="69052" y="2782026"/>
                </a:lnTo>
                <a:lnTo>
                  <a:pt x="71882" y="2768066"/>
                </a:lnTo>
                <a:lnTo>
                  <a:pt x="69052" y="2754114"/>
                </a:lnTo>
                <a:lnTo>
                  <a:pt x="61341" y="2742685"/>
                </a:lnTo>
                <a:lnTo>
                  <a:pt x="49914" y="2734962"/>
                </a:lnTo>
                <a:lnTo>
                  <a:pt x="35941" y="2732125"/>
                </a:lnTo>
                <a:close/>
              </a:path>
              <a:path w="72390" h="2948304">
                <a:moveTo>
                  <a:pt x="35941" y="2588323"/>
                </a:moveTo>
                <a:lnTo>
                  <a:pt x="21967" y="2591160"/>
                </a:lnTo>
                <a:lnTo>
                  <a:pt x="10541" y="2598885"/>
                </a:lnTo>
                <a:lnTo>
                  <a:pt x="2829" y="2610317"/>
                </a:lnTo>
                <a:lnTo>
                  <a:pt x="0" y="2624277"/>
                </a:lnTo>
                <a:lnTo>
                  <a:pt x="2829" y="2638237"/>
                </a:lnTo>
                <a:lnTo>
                  <a:pt x="10541" y="2649669"/>
                </a:lnTo>
                <a:lnTo>
                  <a:pt x="21967" y="2657393"/>
                </a:lnTo>
                <a:lnTo>
                  <a:pt x="35941" y="2660230"/>
                </a:lnTo>
                <a:lnTo>
                  <a:pt x="49914" y="2657393"/>
                </a:lnTo>
                <a:lnTo>
                  <a:pt x="61341" y="2649669"/>
                </a:lnTo>
                <a:lnTo>
                  <a:pt x="69052" y="2638237"/>
                </a:lnTo>
                <a:lnTo>
                  <a:pt x="71882" y="2624277"/>
                </a:lnTo>
                <a:lnTo>
                  <a:pt x="69052" y="2610317"/>
                </a:lnTo>
                <a:lnTo>
                  <a:pt x="61341" y="2598885"/>
                </a:lnTo>
                <a:lnTo>
                  <a:pt x="49914" y="2591160"/>
                </a:lnTo>
                <a:lnTo>
                  <a:pt x="35941" y="2588323"/>
                </a:lnTo>
                <a:close/>
              </a:path>
              <a:path w="72390" h="2948304">
                <a:moveTo>
                  <a:pt x="35941" y="2444496"/>
                </a:moveTo>
                <a:lnTo>
                  <a:pt x="21967" y="2447343"/>
                </a:lnTo>
                <a:lnTo>
                  <a:pt x="10541" y="2455084"/>
                </a:lnTo>
                <a:lnTo>
                  <a:pt x="2829" y="2466516"/>
                </a:lnTo>
                <a:lnTo>
                  <a:pt x="0" y="2480437"/>
                </a:lnTo>
                <a:lnTo>
                  <a:pt x="2829" y="2494410"/>
                </a:lnTo>
                <a:lnTo>
                  <a:pt x="10541" y="2505837"/>
                </a:lnTo>
                <a:lnTo>
                  <a:pt x="21967" y="2513548"/>
                </a:lnTo>
                <a:lnTo>
                  <a:pt x="35941" y="2516378"/>
                </a:lnTo>
                <a:lnTo>
                  <a:pt x="49914" y="2513548"/>
                </a:lnTo>
                <a:lnTo>
                  <a:pt x="61341" y="2505837"/>
                </a:lnTo>
                <a:lnTo>
                  <a:pt x="69052" y="2494410"/>
                </a:lnTo>
                <a:lnTo>
                  <a:pt x="71882" y="2480437"/>
                </a:lnTo>
                <a:lnTo>
                  <a:pt x="69052" y="2466516"/>
                </a:lnTo>
                <a:lnTo>
                  <a:pt x="61341" y="2455084"/>
                </a:lnTo>
                <a:lnTo>
                  <a:pt x="49914" y="2447343"/>
                </a:lnTo>
                <a:lnTo>
                  <a:pt x="35941" y="2444496"/>
                </a:lnTo>
                <a:close/>
              </a:path>
              <a:path w="72390" h="2948304">
                <a:moveTo>
                  <a:pt x="35941" y="2300731"/>
                </a:moveTo>
                <a:lnTo>
                  <a:pt x="21967" y="2303561"/>
                </a:lnTo>
                <a:lnTo>
                  <a:pt x="10541" y="2311273"/>
                </a:lnTo>
                <a:lnTo>
                  <a:pt x="2829" y="2322699"/>
                </a:lnTo>
                <a:lnTo>
                  <a:pt x="0" y="2336673"/>
                </a:lnTo>
                <a:lnTo>
                  <a:pt x="2829" y="2350646"/>
                </a:lnTo>
                <a:lnTo>
                  <a:pt x="10541" y="2362073"/>
                </a:lnTo>
                <a:lnTo>
                  <a:pt x="21967" y="2369784"/>
                </a:lnTo>
                <a:lnTo>
                  <a:pt x="35941" y="2372614"/>
                </a:lnTo>
                <a:lnTo>
                  <a:pt x="49914" y="2369784"/>
                </a:lnTo>
                <a:lnTo>
                  <a:pt x="61341" y="2362073"/>
                </a:lnTo>
                <a:lnTo>
                  <a:pt x="69052" y="2350646"/>
                </a:lnTo>
                <a:lnTo>
                  <a:pt x="71882" y="2336673"/>
                </a:lnTo>
                <a:lnTo>
                  <a:pt x="69052" y="2322699"/>
                </a:lnTo>
                <a:lnTo>
                  <a:pt x="61341" y="2311273"/>
                </a:lnTo>
                <a:lnTo>
                  <a:pt x="49914" y="2303561"/>
                </a:lnTo>
                <a:lnTo>
                  <a:pt x="35941" y="2300731"/>
                </a:lnTo>
                <a:close/>
              </a:path>
              <a:path w="72390" h="2948304">
                <a:moveTo>
                  <a:pt x="35941" y="2156967"/>
                </a:moveTo>
                <a:lnTo>
                  <a:pt x="21967" y="2159797"/>
                </a:lnTo>
                <a:lnTo>
                  <a:pt x="10541" y="2167509"/>
                </a:lnTo>
                <a:lnTo>
                  <a:pt x="2829" y="2178935"/>
                </a:lnTo>
                <a:lnTo>
                  <a:pt x="0" y="2192909"/>
                </a:lnTo>
                <a:lnTo>
                  <a:pt x="2829" y="2206829"/>
                </a:lnTo>
                <a:lnTo>
                  <a:pt x="10541" y="2218261"/>
                </a:lnTo>
                <a:lnTo>
                  <a:pt x="21967" y="2226002"/>
                </a:lnTo>
                <a:lnTo>
                  <a:pt x="35941" y="2228850"/>
                </a:lnTo>
                <a:lnTo>
                  <a:pt x="49914" y="2226002"/>
                </a:lnTo>
                <a:lnTo>
                  <a:pt x="61341" y="2218261"/>
                </a:lnTo>
                <a:lnTo>
                  <a:pt x="69052" y="2206829"/>
                </a:lnTo>
                <a:lnTo>
                  <a:pt x="71882" y="2192909"/>
                </a:lnTo>
                <a:lnTo>
                  <a:pt x="69052" y="2178935"/>
                </a:lnTo>
                <a:lnTo>
                  <a:pt x="61341" y="2167509"/>
                </a:lnTo>
                <a:lnTo>
                  <a:pt x="49914" y="2159797"/>
                </a:lnTo>
                <a:lnTo>
                  <a:pt x="35941" y="2156967"/>
                </a:lnTo>
                <a:close/>
              </a:path>
              <a:path w="72390" h="2948304">
                <a:moveTo>
                  <a:pt x="35941" y="2013077"/>
                </a:moveTo>
                <a:lnTo>
                  <a:pt x="21967" y="2015926"/>
                </a:lnTo>
                <a:lnTo>
                  <a:pt x="10541" y="2023681"/>
                </a:lnTo>
                <a:lnTo>
                  <a:pt x="2829" y="2035151"/>
                </a:lnTo>
                <a:lnTo>
                  <a:pt x="0" y="2049145"/>
                </a:lnTo>
                <a:lnTo>
                  <a:pt x="2829" y="2063065"/>
                </a:lnTo>
                <a:lnTo>
                  <a:pt x="10541" y="2074497"/>
                </a:lnTo>
                <a:lnTo>
                  <a:pt x="21967" y="2082238"/>
                </a:lnTo>
                <a:lnTo>
                  <a:pt x="35941" y="2085085"/>
                </a:lnTo>
                <a:lnTo>
                  <a:pt x="49914" y="2082238"/>
                </a:lnTo>
                <a:lnTo>
                  <a:pt x="61341" y="2074497"/>
                </a:lnTo>
                <a:lnTo>
                  <a:pt x="69052" y="2063065"/>
                </a:lnTo>
                <a:lnTo>
                  <a:pt x="71882" y="2049145"/>
                </a:lnTo>
                <a:lnTo>
                  <a:pt x="69052" y="2035151"/>
                </a:lnTo>
                <a:lnTo>
                  <a:pt x="61341" y="2023681"/>
                </a:lnTo>
                <a:lnTo>
                  <a:pt x="49914" y="2015926"/>
                </a:lnTo>
                <a:lnTo>
                  <a:pt x="35941" y="2013077"/>
                </a:lnTo>
                <a:close/>
              </a:path>
              <a:path w="72390" h="2948304">
                <a:moveTo>
                  <a:pt x="35941" y="1869313"/>
                </a:moveTo>
                <a:lnTo>
                  <a:pt x="21967" y="1872160"/>
                </a:lnTo>
                <a:lnTo>
                  <a:pt x="10541" y="1879901"/>
                </a:lnTo>
                <a:lnTo>
                  <a:pt x="2829" y="1891333"/>
                </a:lnTo>
                <a:lnTo>
                  <a:pt x="0" y="1905253"/>
                </a:lnTo>
                <a:lnTo>
                  <a:pt x="2829" y="1919227"/>
                </a:lnTo>
                <a:lnTo>
                  <a:pt x="10541" y="1930653"/>
                </a:lnTo>
                <a:lnTo>
                  <a:pt x="21967" y="1938365"/>
                </a:lnTo>
                <a:lnTo>
                  <a:pt x="35941" y="1941195"/>
                </a:lnTo>
                <a:lnTo>
                  <a:pt x="49914" y="1938365"/>
                </a:lnTo>
                <a:lnTo>
                  <a:pt x="61341" y="1930653"/>
                </a:lnTo>
                <a:lnTo>
                  <a:pt x="69052" y="1919227"/>
                </a:lnTo>
                <a:lnTo>
                  <a:pt x="71882" y="1905253"/>
                </a:lnTo>
                <a:lnTo>
                  <a:pt x="69052" y="1891333"/>
                </a:lnTo>
                <a:lnTo>
                  <a:pt x="61341" y="1879901"/>
                </a:lnTo>
                <a:lnTo>
                  <a:pt x="49914" y="1872160"/>
                </a:lnTo>
                <a:lnTo>
                  <a:pt x="35941" y="1869313"/>
                </a:lnTo>
                <a:close/>
              </a:path>
              <a:path w="72390" h="2948304">
                <a:moveTo>
                  <a:pt x="35941" y="1725548"/>
                </a:moveTo>
                <a:lnTo>
                  <a:pt x="21967" y="1728378"/>
                </a:lnTo>
                <a:lnTo>
                  <a:pt x="10541" y="1736089"/>
                </a:lnTo>
                <a:lnTo>
                  <a:pt x="2829" y="1747516"/>
                </a:lnTo>
                <a:lnTo>
                  <a:pt x="0" y="1761489"/>
                </a:lnTo>
                <a:lnTo>
                  <a:pt x="2829" y="1775463"/>
                </a:lnTo>
                <a:lnTo>
                  <a:pt x="10541" y="1786889"/>
                </a:lnTo>
                <a:lnTo>
                  <a:pt x="21967" y="1794601"/>
                </a:lnTo>
                <a:lnTo>
                  <a:pt x="35941" y="1797431"/>
                </a:lnTo>
                <a:lnTo>
                  <a:pt x="49914" y="1794601"/>
                </a:lnTo>
                <a:lnTo>
                  <a:pt x="61341" y="1786889"/>
                </a:lnTo>
                <a:lnTo>
                  <a:pt x="69052" y="1775463"/>
                </a:lnTo>
                <a:lnTo>
                  <a:pt x="71882" y="1761489"/>
                </a:lnTo>
                <a:lnTo>
                  <a:pt x="69052" y="1747516"/>
                </a:lnTo>
                <a:lnTo>
                  <a:pt x="61341" y="1736089"/>
                </a:lnTo>
                <a:lnTo>
                  <a:pt x="49914" y="1728378"/>
                </a:lnTo>
                <a:lnTo>
                  <a:pt x="35941" y="1725548"/>
                </a:lnTo>
                <a:close/>
              </a:path>
              <a:path w="72390" h="2948304">
                <a:moveTo>
                  <a:pt x="35941" y="1581784"/>
                </a:moveTo>
                <a:lnTo>
                  <a:pt x="21967" y="1584614"/>
                </a:lnTo>
                <a:lnTo>
                  <a:pt x="10541" y="1592326"/>
                </a:lnTo>
                <a:lnTo>
                  <a:pt x="2829" y="1603752"/>
                </a:lnTo>
                <a:lnTo>
                  <a:pt x="0" y="1617726"/>
                </a:lnTo>
                <a:lnTo>
                  <a:pt x="2829" y="1631646"/>
                </a:lnTo>
                <a:lnTo>
                  <a:pt x="10541" y="1643078"/>
                </a:lnTo>
                <a:lnTo>
                  <a:pt x="21967" y="1650819"/>
                </a:lnTo>
                <a:lnTo>
                  <a:pt x="35941" y="1653666"/>
                </a:lnTo>
                <a:lnTo>
                  <a:pt x="49914" y="1650819"/>
                </a:lnTo>
                <a:lnTo>
                  <a:pt x="61341" y="1643078"/>
                </a:lnTo>
                <a:lnTo>
                  <a:pt x="69052" y="1631646"/>
                </a:lnTo>
                <a:lnTo>
                  <a:pt x="71882" y="1617726"/>
                </a:lnTo>
                <a:lnTo>
                  <a:pt x="69052" y="1603752"/>
                </a:lnTo>
                <a:lnTo>
                  <a:pt x="61341" y="1592326"/>
                </a:lnTo>
                <a:lnTo>
                  <a:pt x="49914" y="1584614"/>
                </a:lnTo>
                <a:lnTo>
                  <a:pt x="35941" y="1581784"/>
                </a:lnTo>
                <a:close/>
              </a:path>
              <a:path w="72390" h="2948304">
                <a:moveTo>
                  <a:pt x="35941" y="1437894"/>
                </a:moveTo>
                <a:lnTo>
                  <a:pt x="21967" y="1440743"/>
                </a:lnTo>
                <a:lnTo>
                  <a:pt x="10541" y="1448498"/>
                </a:lnTo>
                <a:lnTo>
                  <a:pt x="2829" y="1459968"/>
                </a:lnTo>
                <a:lnTo>
                  <a:pt x="0" y="1473962"/>
                </a:lnTo>
                <a:lnTo>
                  <a:pt x="2829" y="1487882"/>
                </a:lnTo>
                <a:lnTo>
                  <a:pt x="10541" y="1499314"/>
                </a:lnTo>
                <a:lnTo>
                  <a:pt x="21967" y="1507055"/>
                </a:lnTo>
                <a:lnTo>
                  <a:pt x="35941" y="1509902"/>
                </a:lnTo>
                <a:lnTo>
                  <a:pt x="49914" y="1507055"/>
                </a:lnTo>
                <a:lnTo>
                  <a:pt x="61341" y="1499314"/>
                </a:lnTo>
                <a:lnTo>
                  <a:pt x="69052" y="1487882"/>
                </a:lnTo>
                <a:lnTo>
                  <a:pt x="71882" y="1473962"/>
                </a:lnTo>
                <a:lnTo>
                  <a:pt x="69052" y="1459968"/>
                </a:lnTo>
                <a:lnTo>
                  <a:pt x="61341" y="1448498"/>
                </a:lnTo>
                <a:lnTo>
                  <a:pt x="49914" y="1440743"/>
                </a:lnTo>
                <a:lnTo>
                  <a:pt x="35941" y="1437894"/>
                </a:lnTo>
                <a:close/>
              </a:path>
              <a:path w="72390" h="2948304">
                <a:moveTo>
                  <a:pt x="35941" y="1294129"/>
                </a:moveTo>
                <a:lnTo>
                  <a:pt x="21967" y="1296977"/>
                </a:lnTo>
                <a:lnTo>
                  <a:pt x="10541" y="1304718"/>
                </a:lnTo>
                <a:lnTo>
                  <a:pt x="2829" y="1316150"/>
                </a:lnTo>
                <a:lnTo>
                  <a:pt x="0" y="1330070"/>
                </a:lnTo>
                <a:lnTo>
                  <a:pt x="2829" y="1344044"/>
                </a:lnTo>
                <a:lnTo>
                  <a:pt x="10541" y="1355470"/>
                </a:lnTo>
                <a:lnTo>
                  <a:pt x="21967" y="1363182"/>
                </a:lnTo>
                <a:lnTo>
                  <a:pt x="35941" y="1366012"/>
                </a:lnTo>
                <a:lnTo>
                  <a:pt x="49914" y="1363182"/>
                </a:lnTo>
                <a:lnTo>
                  <a:pt x="61341" y="1355470"/>
                </a:lnTo>
                <a:lnTo>
                  <a:pt x="69052" y="1344044"/>
                </a:lnTo>
                <a:lnTo>
                  <a:pt x="71882" y="1330070"/>
                </a:lnTo>
                <a:lnTo>
                  <a:pt x="69052" y="1316150"/>
                </a:lnTo>
                <a:lnTo>
                  <a:pt x="61341" y="1304718"/>
                </a:lnTo>
                <a:lnTo>
                  <a:pt x="49914" y="1296977"/>
                </a:lnTo>
                <a:lnTo>
                  <a:pt x="35941" y="1294129"/>
                </a:lnTo>
                <a:close/>
              </a:path>
              <a:path w="72390" h="2948304">
                <a:moveTo>
                  <a:pt x="35941" y="1150365"/>
                </a:moveTo>
                <a:lnTo>
                  <a:pt x="21967" y="1153195"/>
                </a:lnTo>
                <a:lnTo>
                  <a:pt x="10541" y="1160907"/>
                </a:lnTo>
                <a:lnTo>
                  <a:pt x="2829" y="1172333"/>
                </a:lnTo>
                <a:lnTo>
                  <a:pt x="0" y="1186307"/>
                </a:lnTo>
                <a:lnTo>
                  <a:pt x="2829" y="1200280"/>
                </a:lnTo>
                <a:lnTo>
                  <a:pt x="10541" y="1211707"/>
                </a:lnTo>
                <a:lnTo>
                  <a:pt x="21967" y="1219418"/>
                </a:lnTo>
                <a:lnTo>
                  <a:pt x="35941" y="1222247"/>
                </a:lnTo>
                <a:lnTo>
                  <a:pt x="49914" y="1219418"/>
                </a:lnTo>
                <a:lnTo>
                  <a:pt x="61341" y="1211707"/>
                </a:lnTo>
                <a:lnTo>
                  <a:pt x="69052" y="1200280"/>
                </a:lnTo>
                <a:lnTo>
                  <a:pt x="71882" y="1186307"/>
                </a:lnTo>
                <a:lnTo>
                  <a:pt x="69052" y="1172333"/>
                </a:lnTo>
                <a:lnTo>
                  <a:pt x="61341" y="1160907"/>
                </a:lnTo>
                <a:lnTo>
                  <a:pt x="49914" y="1153195"/>
                </a:lnTo>
                <a:lnTo>
                  <a:pt x="35941" y="1150365"/>
                </a:lnTo>
                <a:close/>
              </a:path>
              <a:path w="72390" h="2948304">
                <a:moveTo>
                  <a:pt x="35941" y="1006601"/>
                </a:moveTo>
                <a:lnTo>
                  <a:pt x="21967" y="1009431"/>
                </a:lnTo>
                <a:lnTo>
                  <a:pt x="10541" y="1017143"/>
                </a:lnTo>
                <a:lnTo>
                  <a:pt x="2829" y="1028569"/>
                </a:lnTo>
                <a:lnTo>
                  <a:pt x="0" y="1042542"/>
                </a:lnTo>
                <a:lnTo>
                  <a:pt x="2829" y="1056463"/>
                </a:lnTo>
                <a:lnTo>
                  <a:pt x="10541" y="1067895"/>
                </a:lnTo>
                <a:lnTo>
                  <a:pt x="21967" y="1075636"/>
                </a:lnTo>
                <a:lnTo>
                  <a:pt x="35941" y="1078483"/>
                </a:lnTo>
                <a:lnTo>
                  <a:pt x="49914" y="1075636"/>
                </a:lnTo>
                <a:lnTo>
                  <a:pt x="61341" y="1067895"/>
                </a:lnTo>
                <a:lnTo>
                  <a:pt x="69052" y="1056463"/>
                </a:lnTo>
                <a:lnTo>
                  <a:pt x="71882" y="1042542"/>
                </a:lnTo>
                <a:lnTo>
                  <a:pt x="69052" y="1028569"/>
                </a:lnTo>
                <a:lnTo>
                  <a:pt x="61341" y="1017143"/>
                </a:lnTo>
                <a:lnTo>
                  <a:pt x="49914" y="1009431"/>
                </a:lnTo>
                <a:lnTo>
                  <a:pt x="35941" y="1006601"/>
                </a:lnTo>
                <a:close/>
              </a:path>
              <a:path w="72390" h="2948304">
                <a:moveTo>
                  <a:pt x="35941" y="862710"/>
                </a:moveTo>
                <a:lnTo>
                  <a:pt x="21967" y="865558"/>
                </a:lnTo>
                <a:lnTo>
                  <a:pt x="10541" y="873299"/>
                </a:lnTo>
                <a:lnTo>
                  <a:pt x="2829" y="884731"/>
                </a:lnTo>
                <a:lnTo>
                  <a:pt x="0" y="898651"/>
                </a:lnTo>
                <a:lnTo>
                  <a:pt x="2829" y="912645"/>
                </a:lnTo>
                <a:lnTo>
                  <a:pt x="10541" y="924115"/>
                </a:lnTo>
                <a:lnTo>
                  <a:pt x="21967" y="931870"/>
                </a:lnTo>
                <a:lnTo>
                  <a:pt x="35941" y="934719"/>
                </a:lnTo>
                <a:lnTo>
                  <a:pt x="49914" y="931870"/>
                </a:lnTo>
                <a:lnTo>
                  <a:pt x="61341" y="924115"/>
                </a:lnTo>
                <a:lnTo>
                  <a:pt x="69052" y="912645"/>
                </a:lnTo>
                <a:lnTo>
                  <a:pt x="71882" y="898651"/>
                </a:lnTo>
                <a:lnTo>
                  <a:pt x="69052" y="884731"/>
                </a:lnTo>
                <a:lnTo>
                  <a:pt x="61341" y="873299"/>
                </a:lnTo>
                <a:lnTo>
                  <a:pt x="49914" y="865558"/>
                </a:lnTo>
                <a:lnTo>
                  <a:pt x="35941" y="862710"/>
                </a:lnTo>
                <a:close/>
              </a:path>
              <a:path w="72390" h="2948304">
                <a:moveTo>
                  <a:pt x="35941" y="718946"/>
                </a:moveTo>
                <a:lnTo>
                  <a:pt x="21967" y="721794"/>
                </a:lnTo>
                <a:lnTo>
                  <a:pt x="10541" y="729535"/>
                </a:lnTo>
                <a:lnTo>
                  <a:pt x="2829" y="740967"/>
                </a:lnTo>
                <a:lnTo>
                  <a:pt x="0" y="754888"/>
                </a:lnTo>
                <a:lnTo>
                  <a:pt x="2829" y="768861"/>
                </a:lnTo>
                <a:lnTo>
                  <a:pt x="10541" y="780288"/>
                </a:lnTo>
                <a:lnTo>
                  <a:pt x="21967" y="787999"/>
                </a:lnTo>
                <a:lnTo>
                  <a:pt x="35941" y="790828"/>
                </a:lnTo>
                <a:lnTo>
                  <a:pt x="49914" y="787999"/>
                </a:lnTo>
                <a:lnTo>
                  <a:pt x="61341" y="780288"/>
                </a:lnTo>
                <a:lnTo>
                  <a:pt x="69052" y="768861"/>
                </a:lnTo>
                <a:lnTo>
                  <a:pt x="71882" y="754888"/>
                </a:lnTo>
                <a:lnTo>
                  <a:pt x="69052" y="740967"/>
                </a:lnTo>
                <a:lnTo>
                  <a:pt x="61341" y="729535"/>
                </a:lnTo>
                <a:lnTo>
                  <a:pt x="49914" y="721794"/>
                </a:lnTo>
                <a:lnTo>
                  <a:pt x="35941" y="718946"/>
                </a:lnTo>
                <a:close/>
              </a:path>
              <a:path w="72390" h="2948304">
                <a:moveTo>
                  <a:pt x="35941" y="575182"/>
                </a:moveTo>
                <a:lnTo>
                  <a:pt x="21967" y="578012"/>
                </a:lnTo>
                <a:lnTo>
                  <a:pt x="10541" y="585724"/>
                </a:lnTo>
                <a:lnTo>
                  <a:pt x="2829" y="597150"/>
                </a:lnTo>
                <a:lnTo>
                  <a:pt x="0" y="611123"/>
                </a:lnTo>
                <a:lnTo>
                  <a:pt x="2829" y="625097"/>
                </a:lnTo>
                <a:lnTo>
                  <a:pt x="10541" y="636523"/>
                </a:lnTo>
                <a:lnTo>
                  <a:pt x="21967" y="644235"/>
                </a:lnTo>
                <a:lnTo>
                  <a:pt x="35941" y="647064"/>
                </a:lnTo>
                <a:lnTo>
                  <a:pt x="49914" y="644235"/>
                </a:lnTo>
                <a:lnTo>
                  <a:pt x="61341" y="636523"/>
                </a:lnTo>
                <a:lnTo>
                  <a:pt x="69052" y="625097"/>
                </a:lnTo>
                <a:lnTo>
                  <a:pt x="71882" y="611123"/>
                </a:lnTo>
                <a:lnTo>
                  <a:pt x="69052" y="597150"/>
                </a:lnTo>
                <a:lnTo>
                  <a:pt x="61341" y="585724"/>
                </a:lnTo>
                <a:lnTo>
                  <a:pt x="49914" y="578012"/>
                </a:lnTo>
                <a:lnTo>
                  <a:pt x="35941" y="575182"/>
                </a:lnTo>
                <a:close/>
              </a:path>
              <a:path w="72390" h="2948304">
                <a:moveTo>
                  <a:pt x="35941" y="431418"/>
                </a:moveTo>
                <a:lnTo>
                  <a:pt x="21967" y="434248"/>
                </a:lnTo>
                <a:lnTo>
                  <a:pt x="10541" y="441960"/>
                </a:lnTo>
                <a:lnTo>
                  <a:pt x="2829" y="453386"/>
                </a:lnTo>
                <a:lnTo>
                  <a:pt x="0" y="467360"/>
                </a:lnTo>
                <a:lnTo>
                  <a:pt x="2829" y="481280"/>
                </a:lnTo>
                <a:lnTo>
                  <a:pt x="10541" y="492712"/>
                </a:lnTo>
                <a:lnTo>
                  <a:pt x="21967" y="500453"/>
                </a:lnTo>
                <a:lnTo>
                  <a:pt x="35941" y="503300"/>
                </a:lnTo>
                <a:lnTo>
                  <a:pt x="49914" y="500453"/>
                </a:lnTo>
                <a:lnTo>
                  <a:pt x="61341" y="492712"/>
                </a:lnTo>
                <a:lnTo>
                  <a:pt x="69052" y="481280"/>
                </a:lnTo>
                <a:lnTo>
                  <a:pt x="71882" y="467360"/>
                </a:lnTo>
                <a:lnTo>
                  <a:pt x="69052" y="453386"/>
                </a:lnTo>
                <a:lnTo>
                  <a:pt x="61341" y="441960"/>
                </a:lnTo>
                <a:lnTo>
                  <a:pt x="49914" y="434248"/>
                </a:lnTo>
                <a:lnTo>
                  <a:pt x="35941" y="431418"/>
                </a:lnTo>
                <a:close/>
              </a:path>
              <a:path w="72390" h="2948304">
                <a:moveTo>
                  <a:pt x="35941" y="287527"/>
                </a:moveTo>
                <a:lnTo>
                  <a:pt x="21967" y="290375"/>
                </a:lnTo>
                <a:lnTo>
                  <a:pt x="10541" y="298116"/>
                </a:lnTo>
                <a:lnTo>
                  <a:pt x="2829" y="309548"/>
                </a:lnTo>
                <a:lnTo>
                  <a:pt x="0" y="323468"/>
                </a:lnTo>
                <a:lnTo>
                  <a:pt x="2829" y="337462"/>
                </a:lnTo>
                <a:lnTo>
                  <a:pt x="10541" y="348932"/>
                </a:lnTo>
                <a:lnTo>
                  <a:pt x="21967" y="356687"/>
                </a:lnTo>
                <a:lnTo>
                  <a:pt x="35941" y="359537"/>
                </a:lnTo>
                <a:lnTo>
                  <a:pt x="49914" y="356687"/>
                </a:lnTo>
                <a:lnTo>
                  <a:pt x="61341" y="348932"/>
                </a:lnTo>
                <a:lnTo>
                  <a:pt x="69052" y="337462"/>
                </a:lnTo>
                <a:lnTo>
                  <a:pt x="71882" y="323468"/>
                </a:lnTo>
                <a:lnTo>
                  <a:pt x="69052" y="309548"/>
                </a:lnTo>
                <a:lnTo>
                  <a:pt x="61341" y="298116"/>
                </a:lnTo>
                <a:lnTo>
                  <a:pt x="49914" y="290375"/>
                </a:lnTo>
                <a:lnTo>
                  <a:pt x="35941" y="287527"/>
                </a:lnTo>
                <a:close/>
              </a:path>
              <a:path w="72390" h="2948304">
                <a:moveTo>
                  <a:pt x="35941" y="143763"/>
                </a:moveTo>
                <a:lnTo>
                  <a:pt x="21967" y="146611"/>
                </a:lnTo>
                <a:lnTo>
                  <a:pt x="10541" y="154352"/>
                </a:lnTo>
                <a:lnTo>
                  <a:pt x="2829" y="165784"/>
                </a:lnTo>
                <a:lnTo>
                  <a:pt x="0" y="179704"/>
                </a:lnTo>
                <a:lnTo>
                  <a:pt x="2829" y="193678"/>
                </a:lnTo>
                <a:lnTo>
                  <a:pt x="10541" y="205104"/>
                </a:lnTo>
                <a:lnTo>
                  <a:pt x="21967" y="212816"/>
                </a:lnTo>
                <a:lnTo>
                  <a:pt x="35941" y="215645"/>
                </a:lnTo>
                <a:lnTo>
                  <a:pt x="49914" y="212816"/>
                </a:lnTo>
                <a:lnTo>
                  <a:pt x="61340" y="205104"/>
                </a:lnTo>
                <a:lnTo>
                  <a:pt x="69052" y="193678"/>
                </a:lnTo>
                <a:lnTo>
                  <a:pt x="71882" y="179704"/>
                </a:lnTo>
                <a:lnTo>
                  <a:pt x="69052" y="165784"/>
                </a:lnTo>
                <a:lnTo>
                  <a:pt x="61341" y="154352"/>
                </a:lnTo>
                <a:lnTo>
                  <a:pt x="49914" y="146611"/>
                </a:lnTo>
                <a:lnTo>
                  <a:pt x="35941" y="143763"/>
                </a:lnTo>
                <a:close/>
              </a:path>
              <a:path w="72390" h="2948304">
                <a:moveTo>
                  <a:pt x="35941" y="0"/>
                </a:moveTo>
                <a:lnTo>
                  <a:pt x="21967" y="2829"/>
                </a:lnTo>
                <a:lnTo>
                  <a:pt x="10541" y="10541"/>
                </a:lnTo>
                <a:lnTo>
                  <a:pt x="2829" y="21967"/>
                </a:lnTo>
                <a:lnTo>
                  <a:pt x="0" y="35940"/>
                </a:lnTo>
                <a:lnTo>
                  <a:pt x="2829" y="49914"/>
                </a:lnTo>
                <a:lnTo>
                  <a:pt x="10541" y="61340"/>
                </a:lnTo>
                <a:lnTo>
                  <a:pt x="21967" y="69052"/>
                </a:lnTo>
                <a:lnTo>
                  <a:pt x="35941" y="71881"/>
                </a:lnTo>
                <a:lnTo>
                  <a:pt x="49914" y="69052"/>
                </a:lnTo>
                <a:lnTo>
                  <a:pt x="61340" y="61340"/>
                </a:lnTo>
                <a:lnTo>
                  <a:pt x="69052" y="49914"/>
                </a:lnTo>
                <a:lnTo>
                  <a:pt x="71882" y="35940"/>
                </a:lnTo>
                <a:lnTo>
                  <a:pt x="69052" y="21967"/>
                </a:lnTo>
                <a:lnTo>
                  <a:pt x="61341" y="10541"/>
                </a:lnTo>
                <a:lnTo>
                  <a:pt x="49914" y="2829"/>
                </a:lnTo>
                <a:lnTo>
                  <a:pt x="35941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0748" y="916655"/>
            <a:ext cx="6142790" cy="5637548"/>
          </a:xfrm>
        </p:spPr>
        <p:txBody>
          <a:bodyPr>
            <a:normAutofit fontScale="25000" lnSpcReduction="20000"/>
          </a:bodyPr>
          <a:lstStyle/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День знаний </a:t>
            </a:r>
          </a:p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Наша страна – Россия </a:t>
            </a:r>
          </a:p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165 лет со дня рождения К.Э. Циолковского </a:t>
            </a:r>
          </a:p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День музыки </a:t>
            </a:r>
          </a:p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День пожилого человека </a:t>
            </a:r>
          </a:p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День учителя </a:t>
            </a:r>
          </a:p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День отца </a:t>
            </a:r>
          </a:p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Международный день школьных библиотек </a:t>
            </a:r>
          </a:p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День народного единства </a:t>
            </a:r>
          </a:p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Мы разные, мы вместе </a:t>
            </a:r>
          </a:p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День матери </a:t>
            </a:r>
          </a:p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Символы России </a:t>
            </a:r>
          </a:p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Волонтеры </a:t>
            </a:r>
          </a:p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День Героев Отечества </a:t>
            </a:r>
          </a:p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День Конституции </a:t>
            </a:r>
          </a:p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Новый год. Семейные праздники и мечты </a:t>
            </a:r>
          </a:p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Рождество </a:t>
            </a:r>
          </a:p>
          <a:p>
            <a:pPr marL="466725" indent="-219075">
              <a:lnSpc>
                <a:spcPct val="120000"/>
              </a:lnSpc>
              <a:spcBef>
                <a:spcPts val="0"/>
              </a:spcBef>
            </a:pPr>
            <a:r>
              <a:rPr lang="ru-RU" sz="8200" dirty="0"/>
              <a:t>День снятия блокады Ленинграда </a:t>
            </a:r>
          </a:p>
          <a:p>
            <a:pPr marL="466725" indent="-219075"/>
            <a:endParaRPr lang="ru-RU" sz="8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92710" y="68580"/>
            <a:ext cx="12535535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Тематика внеурочных занятий «Разговоры о важном»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81465" y="908720"/>
            <a:ext cx="6040120" cy="5568315"/>
          </a:xfrm>
          <a:prstGeom prst="rect">
            <a:avLst/>
          </a:prstGeom>
        </p:spPr>
        <p:txBody>
          <a:bodyPr wrap="square" lIns="125003" tIns="62501" rIns="125003" bIns="62501">
            <a:spAutoFit/>
          </a:bodyPr>
          <a:lstStyle/>
          <a:p>
            <a:pPr marL="466725" indent="-219075">
              <a:buFont typeface="Arial" panose="020B0604020202020204" pitchFamily="34" charset="0"/>
              <a:buChar char="•"/>
            </a:pPr>
            <a:r>
              <a:rPr lang="ru-RU" sz="2100" dirty="0"/>
              <a:t>160 лет со дня рождения К.С. Станиславского </a:t>
            </a:r>
          </a:p>
          <a:p>
            <a:pPr marL="466725" indent="-219075">
              <a:buFont typeface="Arial" panose="020B0604020202020204" pitchFamily="34" charset="0"/>
              <a:buChar char="•"/>
            </a:pPr>
            <a:r>
              <a:rPr lang="ru-RU" sz="2100" dirty="0"/>
              <a:t>День российской науки </a:t>
            </a:r>
          </a:p>
          <a:p>
            <a:pPr marL="466725" indent="-219075">
              <a:buFont typeface="Arial" panose="020B0604020202020204" pitchFamily="34" charset="0"/>
              <a:buChar char="•"/>
            </a:pPr>
            <a:r>
              <a:rPr lang="ru-RU" sz="2100" dirty="0"/>
              <a:t>Россия и мир </a:t>
            </a:r>
          </a:p>
          <a:p>
            <a:pPr marL="466725" indent="-219075">
              <a:buFont typeface="Arial" panose="020B0604020202020204" pitchFamily="34" charset="0"/>
              <a:buChar char="•"/>
            </a:pPr>
            <a:r>
              <a:rPr lang="ru-RU" sz="2100" dirty="0"/>
              <a:t>День защитника Отечества </a:t>
            </a:r>
          </a:p>
          <a:p>
            <a:pPr marL="466725" indent="-219075">
              <a:buFont typeface="Arial" panose="020B0604020202020204" pitchFamily="34" charset="0"/>
              <a:buChar char="•"/>
            </a:pPr>
            <a:r>
              <a:rPr lang="ru-RU" sz="2100" dirty="0"/>
              <a:t>Международный женский день </a:t>
            </a:r>
          </a:p>
          <a:p>
            <a:pPr marL="466725" indent="-219075">
              <a:buFont typeface="Arial" panose="020B0604020202020204" pitchFamily="34" charset="0"/>
              <a:buChar char="•"/>
            </a:pPr>
            <a:r>
              <a:rPr lang="ru-RU" sz="2100" dirty="0"/>
              <a:t>110 лет со дня рождения писателя и поэта, автора слов гимнов РФ и СССР С.В. Михалкова </a:t>
            </a:r>
          </a:p>
          <a:p>
            <a:pPr marL="466725" indent="-219075">
              <a:buFont typeface="Arial" panose="020B0604020202020204" pitchFamily="34" charset="0"/>
              <a:buChar char="•"/>
            </a:pPr>
            <a:r>
              <a:rPr lang="ru-RU" sz="2100" dirty="0"/>
              <a:t>День воссоединения Крыма с Россией </a:t>
            </a:r>
          </a:p>
          <a:p>
            <a:pPr marL="466725" indent="-219075">
              <a:buFont typeface="Arial" panose="020B0604020202020204" pitchFamily="34" charset="0"/>
              <a:buChar char="•"/>
            </a:pPr>
            <a:r>
              <a:rPr lang="ru-RU" sz="2100" dirty="0"/>
              <a:t>Всемирный день театра </a:t>
            </a:r>
          </a:p>
          <a:p>
            <a:pPr marL="466725" indent="-219075">
              <a:buFont typeface="Arial" panose="020B0604020202020204" pitchFamily="34" charset="0"/>
              <a:buChar char="•"/>
            </a:pPr>
            <a:r>
              <a:rPr lang="ru-RU" sz="2100" dirty="0"/>
              <a:t>День космонавтики. Мы – первые! </a:t>
            </a:r>
          </a:p>
          <a:p>
            <a:pPr marL="466725" indent="-219075">
              <a:buFont typeface="Arial" panose="020B0604020202020204" pitchFamily="34" charset="0"/>
              <a:buChar char="•"/>
            </a:pPr>
            <a:r>
              <a:rPr lang="ru-RU" sz="2100" dirty="0"/>
              <a:t>Память о геноциде советского народа нацистами и их пособниками </a:t>
            </a:r>
          </a:p>
          <a:p>
            <a:pPr marL="466725" indent="-219075">
              <a:buFont typeface="Arial" panose="020B0604020202020204" pitchFamily="34" charset="0"/>
              <a:buChar char="•"/>
            </a:pPr>
            <a:r>
              <a:rPr lang="ru-RU" sz="2100" dirty="0"/>
              <a:t>День Земли </a:t>
            </a:r>
          </a:p>
          <a:p>
            <a:pPr marL="466725" indent="-219075">
              <a:buFont typeface="Arial" panose="020B0604020202020204" pitchFamily="34" charset="0"/>
              <a:buChar char="•"/>
            </a:pPr>
            <a:r>
              <a:rPr lang="ru-RU" sz="2100" dirty="0"/>
              <a:t>День Труда </a:t>
            </a:r>
          </a:p>
          <a:p>
            <a:pPr marL="466725" indent="-219075">
              <a:buFont typeface="Arial" panose="020B0604020202020204" pitchFamily="34" charset="0"/>
              <a:buChar char="•"/>
            </a:pPr>
            <a:r>
              <a:rPr lang="ru-RU" sz="2100" dirty="0"/>
              <a:t>День Победы. Бессмертный полк </a:t>
            </a:r>
          </a:p>
          <a:p>
            <a:pPr marL="466725" indent="-219075">
              <a:buFont typeface="Arial" panose="020B0604020202020204" pitchFamily="34" charset="0"/>
              <a:buChar char="•"/>
            </a:pPr>
            <a:r>
              <a:rPr lang="ru-RU" sz="2100" dirty="0"/>
              <a:t>День детских общественных организаций </a:t>
            </a:r>
          </a:p>
          <a:p>
            <a:pPr marL="466725" indent="-219075">
              <a:buFont typeface="Arial" panose="020B0604020202020204" pitchFamily="34" charset="0"/>
              <a:buChar char="•"/>
            </a:pPr>
            <a:r>
              <a:rPr lang="ru-RU" sz="2100" dirty="0"/>
              <a:t>Россия-страна возможностей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2703"/>
            <a:ext cx="3993070" cy="3265297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95949" y="37867"/>
            <a:ext cx="9415419" cy="622935"/>
          </a:xfrm>
          <a:prstGeom prst="rect">
            <a:avLst/>
          </a:prstGeom>
        </p:spPr>
        <p:txBody>
          <a:bodyPr vert="horz" wrap="square" lIns="0" tIns="8247" rIns="0" bIns="0" rtlCol="0">
            <a:spAutoFit/>
          </a:bodyPr>
          <a:lstStyle/>
          <a:p>
            <a:pPr marL="8890">
              <a:spcBef>
                <a:spcPts val="65"/>
              </a:spcBef>
            </a:pPr>
            <a:r>
              <a:rPr lang="ru-RU" sz="4000" b="1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Разговоры о важном 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1930" y="1028700"/>
            <a:ext cx="3427095" cy="2205355"/>
          </a:xfrm>
          <a:prstGeom prst="rect">
            <a:avLst/>
          </a:prstGeom>
        </p:spPr>
        <p:txBody>
          <a:bodyPr vert="horz" wrap="square" lIns="0" tIns="8247" rIns="0" bIns="0" rtlCol="0">
            <a:spAutoFit/>
          </a:bodyPr>
          <a:lstStyle/>
          <a:p>
            <a:pPr marL="8890" marR="3175" algn="ctr" defTabSz="-635">
              <a:spcBef>
                <a:spcPts val="65"/>
              </a:spcBef>
              <a:tabLst>
                <a:tab pos="1559560" algn="l"/>
              </a:tabLst>
            </a:pPr>
            <a:r>
              <a:rPr lang="ru-RU" sz="2400" dirty="0" smtClean="0">
                <a:latin typeface="+mj-lt"/>
                <a:cs typeface="Microsoft Sans Serif" panose="020B0604020202020204"/>
              </a:rPr>
              <a:t>По итогам	каждого занятия  формулируются вопросы и  задания для обсуждения дома с  родителями</a:t>
            </a:r>
            <a:endParaRPr lang="ru-RU" sz="2400" dirty="0">
              <a:latin typeface="+mj-lt"/>
              <a:cs typeface="Microsoft Sans Serif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50856" y="758760"/>
            <a:ext cx="7910331" cy="5989320"/>
          </a:xfrm>
          <a:prstGeom prst="rect">
            <a:avLst/>
          </a:prstGeom>
        </p:spPr>
        <p:txBody>
          <a:bodyPr vert="horz" wrap="square" lIns="0" tIns="8680" rIns="0" bIns="0" rtlCol="0">
            <a:spAutoFit/>
          </a:bodyPr>
          <a:lstStyle/>
          <a:p>
            <a:pPr marL="13335" indent="0" algn="l" defTabSz="-635" fontAlgn="auto">
              <a:spcBef>
                <a:spcPts val="0"/>
              </a:spcBef>
              <a:spcAft>
                <a:spcPts val="600"/>
              </a:spcAft>
              <a:buNone/>
              <a:tabLst>
                <a:tab pos="366395" algn="l"/>
              </a:tabLst>
            </a:pPr>
            <a:r>
              <a:rPr sz="2400" b="1" dirty="0" err="1" smtClean="0">
                <a:solidFill>
                  <a:srgbClr val="C00000"/>
                </a:solidFill>
                <a:latin typeface="+mj-lt"/>
                <a:cs typeface="Microsoft Sans Serif" panose="020B0604020202020204"/>
              </a:rPr>
              <a:t>Примеры домашних заданий:</a:t>
            </a:r>
          </a:p>
          <a:p>
            <a:pPr marL="17145" indent="646430" fontAlgn="auto">
              <a:spcAft>
                <a:spcPts val="600"/>
              </a:spcAft>
            </a:pPr>
            <a:r>
              <a:rPr lang="ru-RU" sz="2400" spc="-68" dirty="0">
                <a:solidFill>
                  <a:srgbClr val="C00000"/>
                </a:solidFill>
                <a:latin typeface="+mj-lt"/>
                <a:cs typeface="Trebuchet MS" panose="020B0603020202020204"/>
              </a:rPr>
              <a:t>1-2, 3-4 классы</a:t>
            </a:r>
          </a:p>
          <a:p>
            <a:pPr marL="17145" marR="522605" fontAlgn="auto">
              <a:spcAft>
                <a:spcPts val="600"/>
              </a:spcAft>
            </a:pPr>
            <a:r>
              <a:rPr lang="ru-RU" sz="2400" dirty="0" smtClean="0">
                <a:latin typeface="+mj-lt"/>
                <a:cs typeface="Microsoft Sans Serif" panose="020B0604020202020204"/>
              </a:rPr>
              <a:t>Совместно </a:t>
            </a:r>
            <a:r>
              <a:rPr lang="ru-RU" sz="2400" dirty="0">
                <a:latin typeface="+mj-lt"/>
                <a:cs typeface="Microsoft Sans Serif" panose="020B0604020202020204"/>
              </a:rPr>
              <a:t>с родителями сделайте </a:t>
            </a:r>
            <a:r>
              <a:rPr lang="ru-RU" sz="2400" dirty="0" smtClean="0">
                <a:latin typeface="+mj-lt"/>
                <a:cs typeface="Microsoft Sans Serif" panose="020B0604020202020204"/>
              </a:rPr>
              <a:t>фотографии/ рисунки </a:t>
            </a:r>
            <a:r>
              <a:rPr lang="ru-RU" sz="2400" dirty="0">
                <a:latin typeface="+mj-lt"/>
                <a:cs typeface="Microsoft Sans Serif" panose="020B0604020202020204"/>
              </a:rPr>
              <a:t>для нашей выставки «Удивительный мир родной  природы». Выберите сюжеты, которые вас удивили.</a:t>
            </a:r>
          </a:p>
          <a:p>
            <a:pPr marL="677545" indent="0" defTabSz="-635" fontAlgn="auto">
              <a:spcBef>
                <a:spcPts val="0"/>
              </a:spcBef>
              <a:spcAft>
                <a:spcPts val="600"/>
              </a:spcAft>
              <a:tabLst>
                <a:tab pos="2023745" algn="l"/>
              </a:tabLst>
            </a:pPr>
            <a:r>
              <a:rPr lang="ru-RU" sz="2400" spc="-68" dirty="0">
                <a:solidFill>
                  <a:srgbClr val="C00000"/>
                </a:solidFill>
                <a:latin typeface="+mj-lt"/>
                <a:cs typeface="Trebuchet MS" panose="020B0603020202020204"/>
              </a:rPr>
              <a:t>10-11 класс </a:t>
            </a:r>
            <a:r>
              <a:rPr lang="ru-RU" sz="2400" spc="-68" dirty="0">
                <a:solidFill>
                  <a:schemeClr val="tx1"/>
                </a:solidFill>
                <a:latin typeface="+mj-lt"/>
                <a:cs typeface="Trebuchet MS" panose="020B0603020202020204"/>
              </a:rPr>
              <a:t>(о</a:t>
            </a:r>
            <a:r>
              <a:rPr sz="2400" dirty="0" err="1" smtClean="0">
                <a:latin typeface="+mj-lt"/>
                <a:cs typeface="Microsoft Sans Serif" panose="020B0604020202020204"/>
              </a:rPr>
              <a:t>дно</a:t>
            </a:r>
            <a:r>
              <a:rPr sz="2400" dirty="0" smtClean="0">
                <a:latin typeface="+mj-lt"/>
                <a:cs typeface="Microsoft Sans Serif" panose="020B0604020202020204"/>
              </a:rPr>
              <a:t> </a:t>
            </a:r>
            <a:r>
              <a:rPr lang="ru-RU" sz="2400" dirty="0" smtClean="0">
                <a:latin typeface="+mj-lt"/>
                <a:cs typeface="Microsoft Sans Serif" panose="020B0604020202020204"/>
              </a:rPr>
              <a:t>на</a:t>
            </a:r>
            <a:r>
              <a:rPr sz="2400" dirty="0" smtClean="0">
                <a:latin typeface="+mj-lt"/>
                <a:cs typeface="Microsoft Sans Serif" panose="020B0604020202020204"/>
              </a:rPr>
              <a:t> </a:t>
            </a:r>
            <a:r>
              <a:rPr sz="2400" dirty="0" err="1" smtClean="0">
                <a:latin typeface="+mj-lt"/>
                <a:cs typeface="Microsoft Sans Serif" panose="020B0604020202020204"/>
              </a:rPr>
              <a:t>выбор</a:t>
            </a:r>
            <a:r>
              <a:rPr lang="ru-RU" sz="2400" dirty="0" err="1" smtClean="0">
                <a:latin typeface="+mj-lt"/>
                <a:cs typeface="Microsoft Sans Serif" panose="020B0604020202020204"/>
              </a:rPr>
              <a:t>)</a:t>
            </a:r>
            <a:r>
              <a:rPr sz="2400" dirty="0" smtClean="0">
                <a:latin typeface="+mj-lt"/>
                <a:cs typeface="Microsoft Sans Serif" panose="020B0604020202020204"/>
              </a:rPr>
              <a:t>:</a:t>
            </a:r>
          </a:p>
          <a:p>
            <a:pPr marL="367030" indent="-353695" defTabSz="-635" fontAlgn="auto">
              <a:lnSpc>
                <a:spcPct val="90000"/>
              </a:lnSpc>
              <a:spcAft>
                <a:spcPts val="600"/>
              </a:spcAft>
              <a:buAutoNum type="arabicPeriod"/>
              <a:tabLst>
                <a:tab pos="366395" algn="l"/>
              </a:tabLst>
            </a:pPr>
            <a:r>
              <a:rPr sz="2400" dirty="0" err="1" smtClean="0">
                <a:latin typeface="+mj-lt"/>
                <a:cs typeface="Microsoft Sans Serif" panose="020B0604020202020204"/>
              </a:rPr>
              <a:t>Спросите</a:t>
            </a:r>
            <a:r>
              <a:rPr sz="2400" dirty="0" smtClean="0">
                <a:latin typeface="+mj-lt"/>
                <a:cs typeface="Microsoft Sans Serif" panose="020B0604020202020204"/>
              </a:rPr>
              <a:t> </a:t>
            </a:r>
            <a:r>
              <a:rPr sz="2400" dirty="0">
                <a:latin typeface="+mj-lt"/>
                <a:cs typeface="Microsoft Sans Serif" panose="020B0604020202020204"/>
              </a:rPr>
              <a:t>родителей, в каких важных исторических событиях, упоминаемых на сегодняшнем уроке, </a:t>
            </a:r>
            <a:r>
              <a:rPr sz="2400" dirty="0" err="1" smtClean="0">
                <a:latin typeface="+mj-lt"/>
                <a:cs typeface="Microsoft Sans Serif" panose="020B0604020202020204"/>
              </a:rPr>
              <a:t>принимали</a:t>
            </a:r>
            <a:r>
              <a:rPr lang="ru-RU" sz="2400" dirty="0" smtClean="0">
                <a:latin typeface="+mj-lt"/>
                <a:cs typeface="Microsoft Sans Serif" panose="020B0604020202020204"/>
              </a:rPr>
              <a:t> </a:t>
            </a:r>
            <a:r>
              <a:rPr sz="2400" dirty="0" err="1" smtClean="0">
                <a:latin typeface="+mj-lt"/>
                <a:cs typeface="Microsoft Sans Serif" panose="020B0604020202020204"/>
              </a:rPr>
              <a:t>участие</a:t>
            </a:r>
            <a:r>
              <a:rPr sz="2400" dirty="0" smtClean="0">
                <a:latin typeface="+mj-lt"/>
                <a:cs typeface="Microsoft Sans Serif" panose="020B0604020202020204"/>
              </a:rPr>
              <a:t> </a:t>
            </a:r>
            <a:r>
              <a:rPr sz="2400" dirty="0">
                <a:latin typeface="+mj-lt"/>
                <a:cs typeface="Microsoft Sans Serif" panose="020B0604020202020204"/>
              </a:rPr>
              <a:t>члены вашей семьи. Подготовьте небольшое сообщение об этом.</a:t>
            </a:r>
          </a:p>
          <a:p>
            <a:pPr marL="367030" marR="3175" indent="-353695" defTabSz="-635" fontAlgn="auto">
              <a:lnSpc>
                <a:spcPct val="90000"/>
              </a:lnSpc>
              <a:spcAft>
                <a:spcPts val="600"/>
              </a:spcAft>
              <a:buAutoNum type="arabicPeriod" startAt="2"/>
              <a:tabLst>
                <a:tab pos="366395" algn="l"/>
              </a:tabLst>
            </a:pPr>
            <a:r>
              <a:rPr sz="2400" dirty="0" err="1" smtClean="0">
                <a:latin typeface="+mj-lt"/>
                <a:cs typeface="Microsoft Sans Serif" panose="020B0604020202020204"/>
              </a:rPr>
              <a:t>Подберите</a:t>
            </a:r>
            <a:r>
              <a:rPr sz="2400" dirty="0" smtClean="0">
                <a:latin typeface="+mj-lt"/>
                <a:cs typeface="Microsoft Sans Serif" panose="020B0604020202020204"/>
              </a:rPr>
              <a:t> </a:t>
            </a:r>
            <a:r>
              <a:rPr sz="2400" dirty="0">
                <a:latin typeface="+mj-lt"/>
                <a:cs typeface="Microsoft Sans Serif" panose="020B0604020202020204"/>
              </a:rPr>
              <a:t>стихотворение русского поэта на одну из тем урока: «Мы граждане великой России», «На русском  дышим языке», «Мы – одна страна». </a:t>
            </a:r>
            <a:r>
              <a:rPr sz="2400" dirty="0" err="1">
                <a:latin typeface="+mj-lt"/>
                <a:cs typeface="Microsoft Sans Serif" panose="020B0604020202020204"/>
              </a:rPr>
              <a:t>Обоснуйте</a:t>
            </a:r>
            <a:r>
              <a:rPr sz="2400" dirty="0">
                <a:latin typeface="+mj-lt"/>
                <a:cs typeface="Microsoft Sans Serif" panose="020B0604020202020204"/>
              </a:rPr>
              <a:t> </a:t>
            </a:r>
            <a:r>
              <a:rPr lang="ru-RU" sz="2400" dirty="0" smtClean="0">
                <a:latin typeface="+mj-lt"/>
                <a:cs typeface="Microsoft Sans Serif" panose="020B0604020202020204"/>
              </a:rPr>
              <a:t>выбор</a:t>
            </a:r>
            <a:r>
              <a:rPr sz="2400" dirty="0" smtClean="0">
                <a:latin typeface="+mj-lt"/>
                <a:cs typeface="Microsoft Sans Serif" panose="020B0604020202020204"/>
              </a:rPr>
              <a:t>.</a:t>
            </a:r>
            <a:endParaRPr sz="2400" dirty="0">
              <a:latin typeface="+mj-lt"/>
              <a:cs typeface="Microsoft Sans Serif" panose="020B0604020202020204"/>
            </a:endParaRPr>
          </a:p>
          <a:p>
            <a:pPr marL="367030" indent="-353695" defTabSz="-635" fontAlgn="auto">
              <a:lnSpc>
                <a:spcPct val="90000"/>
              </a:lnSpc>
              <a:buAutoNum type="arabicPeriod" startAt="2"/>
              <a:tabLst>
                <a:tab pos="366395" algn="l"/>
              </a:tabLst>
            </a:pPr>
            <a:r>
              <a:rPr sz="2400" dirty="0" err="1" smtClean="0">
                <a:latin typeface="+mj-lt"/>
                <a:cs typeface="Microsoft Sans Serif" panose="020B0604020202020204"/>
              </a:rPr>
              <a:t>Напишите</a:t>
            </a:r>
            <a:r>
              <a:rPr sz="2400" dirty="0" smtClean="0">
                <a:latin typeface="+mj-lt"/>
                <a:cs typeface="Microsoft Sans Serif" panose="020B0604020202020204"/>
              </a:rPr>
              <a:t> </a:t>
            </a:r>
            <a:r>
              <a:rPr sz="2400" dirty="0">
                <a:latin typeface="+mj-lt"/>
                <a:cs typeface="Microsoft Sans Serif" panose="020B0604020202020204"/>
              </a:rPr>
              <a:t>эссе на тему «Мой герой – какой он?»</a:t>
            </a:r>
          </a:p>
        </p:txBody>
      </p:sp>
      <p:sp>
        <p:nvSpPr>
          <p:cNvPr id="21" name="object 6"/>
          <p:cNvSpPr/>
          <p:nvPr/>
        </p:nvSpPr>
        <p:spPr>
          <a:xfrm>
            <a:off x="4044361" y="1028790"/>
            <a:ext cx="60940" cy="2309993"/>
          </a:xfrm>
          <a:custGeom>
            <a:avLst/>
            <a:gdLst/>
            <a:ahLst/>
            <a:cxnLst/>
            <a:rect l="l" t="t" r="r" b="b"/>
            <a:pathLst>
              <a:path w="79375" h="3244215">
                <a:moveTo>
                  <a:pt x="39624" y="3164586"/>
                </a:moveTo>
                <a:lnTo>
                  <a:pt x="24270" y="3167703"/>
                </a:lnTo>
                <a:lnTo>
                  <a:pt x="11668" y="3176190"/>
                </a:lnTo>
                <a:lnTo>
                  <a:pt x="3137" y="3188749"/>
                </a:lnTo>
                <a:lnTo>
                  <a:pt x="0" y="3204083"/>
                </a:lnTo>
                <a:lnTo>
                  <a:pt x="3137" y="3219436"/>
                </a:lnTo>
                <a:lnTo>
                  <a:pt x="11668" y="3232038"/>
                </a:lnTo>
                <a:lnTo>
                  <a:pt x="24270" y="3240569"/>
                </a:lnTo>
                <a:lnTo>
                  <a:pt x="39624" y="3243706"/>
                </a:lnTo>
                <a:lnTo>
                  <a:pt x="54957" y="3240569"/>
                </a:lnTo>
                <a:lnTo>
                  <a:pt x="67516" y="3232038"/>
                </a:lnTo>
                <a:lnTo>
                  <a:pt x="76003" y="3219436"/>
                </a:lnTo>
                <a:lnTo>
                  <a:pt x="79121" y="3204083"/>
                </a:lnTo>
                <a:lnTo>
                  <a:pt x="76003" y="3188749"/>
                </a:lnTo>
                <a:lnTo>
                  <a:pt x="67516" y="3176190"/>
                </a:lnTo>
                <a:lnTo>
                  <a:pt x="54957" y="3167703"/>
                </a:lnTo>
                <a:lnTo>
                  <a:pt x="39624" y="3164586"/>
                </a:lnTo>
                <a:close/>
              </a:path>
              <a:path w="79375" h="3244215">
                <a:moveTo>
                  <a:pt x="39624" y="3006343"/>
                </a:moveTo>
                <a:lnTo>
                  <a:pt x="24270" y="3009461"/>
                </a:lnTo>
                <a:lnTo>
                  <a:pt x="11668" y="3017948"/>
                </a:lnTo>
                <a:lnTo>
                  <a:pt x="3137" y="3030507"/>
                </a:lnTo>
                <a:lnTo>
                  <a:pt x="0" y="3045841"/>
                </a:lnTo>
                <a:lnTo>
                  <a:pt x="3137" y="3061247"/>
                </a:lnTo>
                <a:lnTo>
                  <a:pt x="11668" y="3073844"/>
                </a:lnTo>
                <a:lnTo>
                  <a:pt x="24270" y="3082345"/>
                </a:lnTo>
                <a:lnTo>
                  <a:pt x="39624" y="3085465"/>
                </a:lnTo>
                <a:lnTo>
                  <a:pt x="54957" y="3082345"/>
                </a:lnTo>
                <a:lnTo>
                  <a:pt x="67516" y="3073844"/>
                </a:lnTo>
                <a:lnTo>
                  <a:pt x="76003" y="3061247"/>
                </a:lnTo>
                <a:lnTo>
                  <a:pt x="79121" y="3045841"/>
                </a:lnTo>
                <a:lnTo>
                  <a:pt x="76003" y="3030507"/>
                </a:lnTo>
                <a:lnTo>
                  <a:pt x="67516" y="3017948"/>
                </a:lnTo>
                <a:lnTo>
                  <a:pt x="54957" y="3009461"/>
                </a:lnTo>
                <a:lnTo>
                  <a:pt x="39624" y="3006343"/>
                </a:lnTo>
                <a:close/>
              </a:path>
              <a:path w="79375" h="3244215">
                <a:moveTo>
                  <a:pt x="39624" y="2848102"/>
                </a:moveTo>
                <a:lnTo>
                  <a:pt x="24270" y="2851219"/>
                </a:lnTo>
                <a:lnTo>
                  <a:pt x="11668" y="2859706"/>
                </a:lnTo>
                <a:lnTo>
                  <a:pt x="3137" y="2872265"/>
                </a:lnTo>
                <a:lnTo>
                  <a:pt x="0" y="2887599"/>
                </a:lnTo>
                <a:lnTo>
                  <a:pt x="3137" y="2903005"/>
                </a:lnTo>
                <a:lnTo>
                  <a:pt x="11668" y="2915602"/>
                </a:lnTo>
                <a:lnTo>
                  <a:pt x="24270" y="2924103"/>
                </a:lnTo>
                <a:lnTo>
                  <a:pt x="39624" y="2927223"/>
                </a:lnTo>
                <a:lnTo>
                  <a:pt x="54957" y="2924103"/>
                </a:lnTo>
                <a:lnTo>
                  <a:pt x="67516" y="2915602"/>
                </a:lnTo>
                <a:lnTo>
                  <a:pt x="76003" y="2903005"/>
                </a:lnTo>
                <a:lnTo>
                  <a:pt x="79121" y="2887599"/>
                </a:lnTo>
                <a:lnTo>
                  <a:pt x="76003" y="2872265"/>
                </a:lnTo>
                <a:lnTo>
                  <a:pt x="67516" y="2859706"/>
                </a:lnTo>
                <a:lnTo>
                  <a:pt x="54957" y="2851219"/>
                </a:lnTo>
                <a:lnTo>
                  <a:pt x="39624" y="2848102"/>
                </a:lnTo>
                <a:close/>
              </a:path>
              <a:path w="79375" h="3244215">
                <a:moveTo>
                  <a:pt x="39624" y="2689860"/>
                </a:moveTo>
                <a:lnTo>
                  <a:pt x="24270" y="2692977"/>
                </a:lnTo>
                <a:lnTo>
                  <a:pt x="11668" y="2701464"/>
                </a:lnTo>
                <a:lnTo>
                  <a:pt x="3137" y="2714023"/>
                </a:lnTo>
                <a:lnTo>
                  <a:pt x="0" y="2729356"/>
                </a:lnTo>
                <a:lnTo>
                  <a:pt x="3137" y="2744763"/>
                </a:lnTo>
                <a:lnTo>
                  <a:pt x="11668" y="2757360"/>
                </a:lnTo>
                <a:lnTo>
                  <a:pt x="24270" y="2765861"/>
                </a:lnTo>
                <a:lnTo>
                  <a:pt x="39624" y="2768980"/>
                </a:lnTo>
                <a:lnTo>
                  <a:pt x="54957" y="2765861"/>
                </a:lnTo>
                <a:lnTo>
                  <a:pt x="67516" y="2757360"/>
                </a:lnTo>
                <a:lnTo>
                  <a:pt x="76003" y="2744763"/>
                </a:lnTo>
                <a:lnTo>
                  <a:pt x="79121" y="2729356"/>
                </a:lnTo>
                <a:lnTo>
                  <a:pt x="76003" y="2714023"/>
                </a:lnTo>
                <a:lnTo>
                  <a:pt x="67516" y="2701464"/>
                </a:lnTo>
                <a:lnTo>
                  <a:pt x="54957" y="2692977"/>
                </a:lnTo>
                <a:lnTo>
                  <a:pt x="39624" y="2689860"/>
                </a:lnTo>
                <a:close/>
              </a:path>
              <a:path w="79375" h="3244215">
                <a:moveTo>
                  <a:pt x="39624" y="2531617"/>
                </a:moveTo>
                <a:lnTo>
                  <a:pt x="24270" y="2534737"/>
                </a:lnTo>
                <a:lnTo>
                  <a:pt x="11668" y="2543238"/>
                </a:lnTo>
                <a:lnTo>
                  <a:pt x="3137" y="2555835"/>
                </a:lnTo>
                <a:lnTo>
                  <a:pt x="0" y="2571241"/>
                </a:lnTo>
                <a:lnTo>
                  <a:pt x="3137" y="2586575"/>
                </a:lnTo>
                <a:lnTo>
                  <a:pt x="11668" y="2599134"/>
                </a:lnTo>
                <a:lnTo>
                  <a:pt x="24270" y="2607621"/>
                </a:lnTo>
                <a:lnTo>
                  <a:pt x="39624" y="2610739"/>
                </a:lnTo>
                <a:lnTo>
                  <a:pt x="54957" y="2607621"/>
                </a:lnTo>
                <a:lnTo>
                  <a:pt x="67516" y="2599134"/>
                </a:lnTo>
                <a:lnTo>
                  <a:pt x="76003" y="2586575"/>
                </a:lnTo>
                <a:lnTo>
                  <a:pt x="79121" y="2571241"/>
                </a:lnTo>
                <a:lnTo>
                  <a:pt x="76003" y="2555835"/>
                </a:lnTo>
                <a:lnTo>
                  <a:pt x="67516" y="2543238"/>
                </a:lnTo>
                <a:lnTo>
                  <a:pt x="54957" y="2534737"/>
                </a:lnTo>
                <a:lnTo>
                  <a:pt x="39624" y="2531617"/>
                </a:lnTo>
                <a:close/>
              </a:path>
              <a:path w="79375" h="3244215">
                <a:moveTo>
                  <a:pt x="39624" y="2373376"/>
                </a:moveTo>
                <a:lnTo>
                  <a:pt x="24270" y="2376495"/>
                </a:lnTo>
                <a:lnTo>
                  <a:pt x="11668" y="2384996"/>
                </a:lnTo>
                <a:lnTo>
                  <a:pt x="3137" y="2397593"/>
                </a:lnTo>
                <a:lnTo>
                  <a:pt x="0" y="2413000"/>
                </a:lnTo>
                <a:lnTo>
                  <a:pt x="3137" y="2428333"/>
                </a:lnTo>
                <a:lnTo>
                  <a:pt x="11668" y="2440892"/>
                </a:lnTo>
                <a:lnTo>
                  <a:pt x="24270" y="2449379"/>
                </a:lnTo>
                <a:lnTo>
                  <a:pt x="39624" y="2452497"/>
                </a:lnTo>
                <a:lnTo>
                  <a:pt x="54957" y="2449379"/>
                </a:lnTo>
                <a:lnTo>
                  <a:pt x="67516" y="2440892"/>
                </a:lnTo>
                <a:lnTo>
                  <a:pt x="76003" y="2428333"/>
                </a:lnTo>
                <a:lnTo>
                  <a:pt x="79121" y="2413000"/>
                </a:lnTo>
                <a:lnTo>
                  <a:pt x="76003" y="2397593"/>
                </a:lnTo>
                <a:lnTo>
                  <a:pt x="67516" y="2384996"/>
                </a:lnTo>
                <a:lnTo>
                  <a:pt x="54957" y="2376495"/>
                </a:lnTo>
                <a:lnTo>
                  <a:pt x="39624" y="2373376"/>
                </a:lnTo>
                <a:close/>
              </a:path>
              <a:path w="79375" h="3244215">
                <a:moveTo>
                  <a:pt x="39624" y="2215134"/>
                </a:moveTo>
                <a:lnTo>
                  <a:pt x="24270" y="2218253"/>
                </a:lnTo>
                <a:lnTo>
                  <a:pt x="11668" y="2226754"/>
                </a:lnTo>
                <a:lnTo>
                  <a:pt x="3137" y="2239351"/>
                </a:lnTo>
                <a:lnTo>
                  <a:pt x="0" y="2254758"/>
                </a:lnTo>
                <a:lnTo>
                  <a:pt x="3137" y="2270091"/>
                </a:lnTo>
                <a:lnTo>
                  <a:pt x="11668" y="2282650"/>
                </a:lnTo>
                <a:lnTo>
                  <a:pt x="24270" y="2291137"/>
                </a:lnTo>
                <a:lnTo>
                  <a:pt x="39624" y="2294254"/>
                </a:lnTo>
                <a:lnTo>
                  <a:pt x="54957" y="2291137"/>
                </a:lnTo>
                <a:lnTo>
                  <a:pt x="67516" y="2282650"/>
                </a:lnTo>
                <a:lnTo>
                  <a:pt x="76003" y="2270091"/>
                </a:lnTo>
                <a:lnTo>
                  <a:pt x="79121" y="2254758"/>
                </a:lnTo>
                <a:lnTo>
                  <a:pt x="76003" y="2239351"/>
                </a:lnTo>
                <a:lnTo>
                  <a:pt x="67516" y="2226754"/>
                </a:lnTo>
                <a:lnTo>
                  <a:pt x="54957" y="2218253"/>
                </a:lnTo>
                <a:lnTo>
                  <a:pt x="39624" y="2215134"/>
                </a:lnTo>
                <a:close/>
              </a:path>
              <a:path w="79375" h="3244215">
                <a:moveTo>
                  <a:pt x="39624" y="2056891"/>
                </a:moveTo>
                <a:lnTo>
                  <a:pt x="24270" y="2060029"/>
                </a:lnTo>
                <a:lnTo>
                  <a:pt x="11668" y="2068560"/>
                </a:lnTo>
                <a:lnTo>
                  <a:pt x="3137" y="2081162"/>
                </a:lnTo>
                <a:lnTo>
                  <a:pt x="0" y="2096515"/>
                </a:lnTo>
                <a:lnTo>
                  <a:pt x="3137" y="2111849"/>
                </a:lnTo>
                <a:lnTo>
                  <a:pt x="11668" y="2124408"/>
                </a:lnTo>
                <a:lnTo>
                  <a:pt x="24270" y="2132895"/>
                </a:lnTo>
                <a:lnTo>
                  <a:pt x="39624" y="2136013"/>
                </a:lnTo>
                <a:lnTo>
                  <a:pt x="54957" y="2132895"/>
                </a:lnTo>
                <a:lnTo>
                  <a:pt x="67516" y="2124408"/>
                </a:lnTo>
                <a:lnTo>
                  <a:pt x="76003" y="2111849"/>
                </a:lnTo>
                <a:lnTo>
                  <a:pt x="79121" y="2096515"/>
                </a:lnTo>
                <a:lnTo>
                  <a:pt x="76003" y="2081162"/>
                </a:lnTo>
                <a:lnTo>
                  <a:pt x="67516" y="2068560"/>
                </a:lnTo>
                <a:lnTo>
                  <a:pt x="54957" y="2060029"/>
                </a:lnTo>
                <a:lnTo>
                  <a:pt x="39624" y="2056891"/>
                </a:lnTo>
                <a:close/>
              </a:path>
              <a:path w="79375" h="3244215">
                <a:moveTo>
                  <a:pt x="39624" y="1898650"/>
                </a:moveTo>
                <a:lnTo>
                  <a:pt x="24270" y="1901787"/>
                </a:lnTo>
                <a:lnTo>
                  <a:pt x="11668" y="1910318"/>
                </a:lnTo>
                <a:lnTo>
                  <a:pt x="3137" y="1922920"/>
                </a:lnTo>
                <a:lnTo>
                  <a:pt x="0" y="1938274"/>
                </a:lnTo>
                <a:lnTo>
                  <a:pt x="3137" y="1953607"/>
                </a:lnTo>
                <a:lnTo>
                  <a:pt x="11668" y="1966166"/>
                </a:lnTo>
                <a:lnTo>
                  <a:pt x="24270" y="1974653"/>
                </a:lnTo>
                <a:lnTo>
                  <a:pt x="39624" y="1977771"/>
                </a:lnTo>
                <a:lnTo>
                  <a:pt x="54957" y="1974653"/>
                </a:lnTo>
                <a:lnTo>
                  <a:pt x="67516" y="1966166"/>
                </a:lnTo>
                <a:lnTo>
                  <a:pt x="76003" y="1953607"/>
                </a:lnTo>
                <a:lnTo>
                  <a:pt x="79121" y="1938274"/>
                </a:lnTo>
                <a:lnTo>
                  <a:pt x="76003" y="1922920"/>
                </a:lnTo>
                <a:lnTo>
                  <a:pt x="67516" y="1910318"/>
                </a:lnTo>
                <a:lnTo>
                  <a:pt x="54957" y="1901787"/>
                </a:lnTo>
                <a:lnTo>
                  <a:pt x="39624" y="1898650"/>
                </a:lnTo>
                <a:close/>
              </a:path>
              <a:path w="79375" h="3244215">
                <a:moveTo>
                  <a:pt x="39624" y="1740535"/>
                </a:moveTo>
                <a:lnTo>
                  <a:pt x="24270" y="1743652"/>
                </a:lnTo>
                <a:lnTo>
                  <a:pt x="11668" y="1752139"/>
                </a:lnTo>
                <a:lnTo>
                  <a:pt x="3137" y="1764698"/>
                </a:lnTo>
                <a:lnTo>
                  <a:pt x="0" y="1780031"/>
                </a:lnTo>
                <a:lnTo>
                  <a:pt x="3137" y="1795385"/>
                </a:lnTo>
                <a:lnTo>
                  <a:pt x="11668" y="1807987"/>
                </a:lnTo>
                <a:lnTo>
                  <a:pt x="24270" y="1816518"/>
                </a:lnTo>
                <a:lnTo>
                  <a:pt x="39624" y="1819655"/>
                </a:lnTo>
                <a:lnTo>
                  <a:pt x="54957" y="1816518"/>
                </a:lnTo>
                <a:lnTo>
                  <a:pt x="67516" y="1807987"/>
                </a:lnTo>
                <a:lnTo>
                  <a:pt x="76003" y="1795385"/>
                </a:lnTo>
                <a:lnTo>
                  <a:pt x="79121" y="1780031"/>
                </a:lnTo>
                <a:lnTo>
                  <a:pt x="76003" y="1764698"/>
                </a:lnTo>
                <a:lnTo>
                  <a:pt x="67516" y="1752139"/>
                </a:lnTo>
                <a:lnTo>
                  <a:pt x="54957" y="1743652"/>
                </a:lnTo>
                <a:lnTo>
                  <a:pt x="39624" y="1740535"/>
                </a:lnTo>
                <a:close/>
              </a:path>
              <a:path w="79375" h="3244215">
                <a:moveTo>
                  <a:pt x="39624" y="1582292"/>
                </a:moveTo>
                <a:lnTo>
                  <a:pt x="24270" y="1585410"/>
                </a:lnTo>
                <a:lnTo>
                  <a:pt x="11668" y="1593897"/>
                </a:lnTo>
                <a:lnTo>
                  <a:pt x="3137" y="1606456"/>
                </a:lnTo>
                <a:lnTo>
                  <a:pt x="0" y="1621789"/>
                </a:lnTo>
                <a:lnTo>
                  <a:pt x="3137" y="1637143"/>
                </a:lnTo>
                <a:lnTo>
                  <a:pt x="11668" y="1649745"/>
                </a:lnTo>
                <a:lnTo>
                  <a:pt x="24270" y="1658276"/>
                </a:lnTo>
                <a:lnTo>
                  <a:pt x="39624" y="1661414"/>
                </a:lnTo>
                <a:lnTo>
                  <a:pt x="54957" y="1658276"/>
                </a:lnTo>
                <a:lnTo>
                  <a:pt x="67516" y="1649745"/>
                </a:lnTo>
                <a:lnTo>
                  <a:pt x="76003" y="1637143"/>
                </a:lnTo>
                <a:lnTo>
                  <a:pt x="79121" y="1621789"/>
                </a:lnTo>
                <a:lnTo>
                  <a:pt x="76003" y="1606456"/>
                </a:lnTo>
                <a:lnTo>
                  <a:pt x="67516" y="1593897"/>
                </a:lnTo>
                <a:lnTo>
                  <a:pt x="54957" y="1585410"/>
                </a:lnTo>
                <a:lnTo>
                  <a:pt x="39624" y="1582292"/>
                </a:lnTo>
                <a:close/>
              </a:path>
              <a:path w="79375" h="3244215">
                <a:moveTo>
                  <a:pt x="39624" y="1424051"/>
                </a:moveTo>
                <a:lnTo>
                  <a:pt x="24270" y="1427168"/>
                </a:lnTo>
                <a:lnTo>
                  <a:pt x="11668" y="1435655"/>
                </a:lnTo>
                <a:lnTo>
                  <a:pt x="3137" y="1448214"/>
                </a:lnTo>
                <a:lnTo>
                  <a:pt x="0" y="1463548"/>
                </a:lnTo>
                <a:lnTo>
                  <a:pt x="3137" y="1478954"/>
                </a:lnTo>
                <a:lnTo>
                  <a:pt x="11668" y="1491551"/>
                </a:lnTo>
                <a:lnTo>
                  <a:pt x="24270" y="1500052"/>
                </a:lnTo>
                <a:lnTo>
                  <a:pt x="39624" y="1503172"/>
                </a:lnTo>
                <a:lnTo>
                  <a:pt x="54957" y="1500052"/>
                </a:lnTo>
                <a:lnTo>
                  <a:pt x="67516" y="1491551"/>
                </a:lnTo>
                <a:lnTo>
                  <a:pt x="76003" y="1478954"/>
                </a:lnTo>
                <a:lnTo>
                  <a:pt x="79121" y="1463548"/>
                </a:lnTo>
                <a:lnTo>
                  <a:pt x="76003" y="1448214"/>
                </a:lnTo>
                <a:lnTo>
                  <a:pt x="67516" y="1435655"/>
                </a:lnTo>
                <a:lnTo>
                  <a:pt x="54957" y="1427168"/>
                </a:lnTo>
                <a:lnTo>
                  <a:pt x="39624" y="1424051"/>
                </a:lnTo>
                <a:close/>
              </a:path>
              <a:path w="79375" h="3244215">
                <a:moveTo>
                  <a:pt x="39624" y="1265809"/>
                </a:moveTo>
                <a:lnTo>
                  <a:pt x="24270" y="1268926"/>
                </a:lnTo>
                <a:lnTo>
                  <a:pt x="11668" y="1277413"/>
                </a:lnTo>
                <a:lnTo>
                  <a:pt x="3137" y="1289972"/>
                </a:lnTo>
                <a:lnTo>
                  <a:pt x="0" y="1305305"/>
                </a:lnTo>
                <a:lnTo>
                  <a:pt x="3137" y="1320712"/>
                </a:lnTo>
                <a:lnTo>
                  <a:pt x="11668" y="1333309"/>
                </a:lnTo>
                <a:lnTo>
                  <a:pt x="24270" y="1341810"/>
                </a:lnTo>
                <a:lnTo>
                  <a:pt x="39624" y="1344929"/>
                </a:lnTo>
                <a:lnTo>
                  <a:pt x="54957" y="1341810"/>
                </a:lnTo>
                <a:lnTo>
                  <a:pt x="67516" y="1333309"/>
                </a:lnTo>
                <a:lnTo>
                  <a:pt x="76003" y="1320712"/>
                </a:lnTo>
                <a:lnTo>
                  <a:pt x="79121" y="1305305"/>
                </a:lnTo>
                <a:lnTo>
                  <a:pt x="76003" y="1289972"/>
                </a:lnTo>
                <a:lnTo>
                  <a:pt x="67516" y="1277413"/>
                </a:lnTo>
                <a:lnTo>
                  <a:pt x="54957" y="1268926"/>
                </a:lnTo>
                <a:lnTo>
                  <a:pt x="39624" y="1265809"/>
                </a:lnTo>
                <a:close/>
              </a:path>
              <a:path w="79375" h="3244215">
                <a:moveTo>
                  <a:pt x="39624" y="1107566"/>
                </a:moveTo>
                <a:lnTo>
                  <a:pt x="24270" y="1110684"/>
                </a:lnTo>
                <a:lnTo>
                  <a:pt x="11668" y="1119171"/>
                </a:lnTo>
                <a:lnTo>
                  <a:pt x="3137" y="1131730"/>
                </a:lnTo>
                <a:lnTo>
                  <a:pt x="0" y="1147064"/>
                </a:lnTo>
                <a:lnTo>
                  <a:pt x="3137" y="1162470"/>
                </a:lnTo>
                <a:lnTo>
                  <a:pt x="11668" y="1175067"/>
                </a:lnTo>
                <a:lnTo>
                  <a:pt x="24270" y="1183568"/>
                </a:lnTo>
                <a:lnTo>
                  <a:pt x="39624" y="1186688"/>
                </a:lnTo>
                <a:lnTo>
                  <a:pt x="54957" y="1183568"/>
                </a:lnTo>
                <a:lnTo>
                  <a:pt x="67516" y="1175067"/>
                </a:lnTo>
                <a:lnTo>
                  <a:pt x="76003" y="1162470"/>
                </a:lnTo>
                <a:lnTo>
                  <a:pt x="79121" y="1147064"/>
                </a:lnTo>
                <a:lnTo>
                  <a:pt x="76003" y="1131730"/>
                </a:lnTo>
                <a:lnTo>
                  <a:pt x="67516" y="1119171"/>
                </a:lnTo>
                <a:lnTo>
                  <a:pt x="54957" y="1110684"/>
                </a:lnTo>
                <a:lnTo>
                  <a:pt x="39624" y="1107566"/>
                </a:lnTo>
                <a:close/>
              </a:path>
              <a:path w="79375" h="3244215">
                <a:moveTo>
                  <a:pt x="39624" y="949325"/>
                </a:moveTo>
                <a:lnTo>
                  <a:pt x="24270" y="952444"/>
                </a:lnTo>
                <a:lnTo>
                  <a:pt x="11668" y="960945"/>
                </a:lnTo>
                <a:lnTo>
                  <a:pt x="3137" y="973542"/>
                </a:lnTo>
                <a:lnTo>
                  <a:pt x="0" y="988949"/>
                </a:lnTo>
                <a:lnTo>
                  <a:pt x="3137" y="1004282"/>
                </a:lnTo>
                <a:lnTo>
                  <a:pt x="11668" y="1016841"/>
                </a:lnTo>
                <a:lnTo>
                  <a:pt x="24270" y="1025328"/>
                </a:lnTo>
                <a:lnTo>
                  <a:pt x="39624" y="1028446"/>
                </a:lnTo>
                <a:lnTo>
                  <a:pt x="54957" y="1025328"/>
                </a:lnTo>
                <a:lnTo>
                  <a:pt x="67516" y="1016841"/>
                </a:lnTo>
                <a:lnTo>
                  <a:pt x="76003" y="1004282"/>
                </a:lnTo>
                <a:lnTo>
                  <a:pt x="79121" y="988949"/>
                </a:lnTo>
                <a:lnTo>
                  <a:pt x="76003" y="973542"/>
                </a:lnTo>
                <a:lnTo>
                  <a:pt x="67516" y="960945"/>
                </a:lnTo>
                <a:lnTo>
                  <a:pt x="54957" y="952444"/>
                </a:lnTo>
                <a:lnTo>
                  <a:pt x="39624" y="949325"/>
                </a:lnTo>
                <a:close/>
              </a:path>
              <a:path w="79375" h="3244215">
                <a:moveTo>
                  <a:pt x="39624" y="791083"/>
                </a:moveTo>
                <a:lnTo>
                  <a:pt x="24270" y="794202"/>
                </a:lnTo>
                <a:lnTo>
                  <a:pt x="11668" y="802703"/>
                </a:lnTo>
                <a:lnTo>
                  <a:pt x="3137" y="815300"/>
                </a:lnTo>
                <a:lnTo>
                  <a:pt x="0" y="830706"/>
                </a:lnTo>
                <a:lnTo>
                  <a:pt x="3137" y="846040"/>
                </a:lnTo>
                <a:lnTo>
                  <a:pt x="11668" y="858599"/>
                </a:lnTo>
                <a:lnTo>
                  <a:pt x="24270" y="867086"/>
                </a:lnTo>
                <a:lnTo>
                  <a:pt x="39624" y="870203"/>
                </a:lnTo>
                <a:lnTo>
                  <a:pt x="54957" y="867086"/>
                </a:lnTo>
                <a:lnTo>
                  <a:pt x="67516" y="858599"/>
                </a:lnTo>
                <a:lnTo>
                  <a:pt x="76003" y="846040"/>
                </a:lnTo>
                <a:lnTo>
                  <a:pt x="79121" y="830706"/>
                </a:lnTo>
                <a:lnTo>
                  <a:pt x="76003" y="815300"/>
                </a:lnTo>
                <a:lnTo>
                  <a:pt x="67516" y="802703"/>
                </a:lnTo>
                <a:lnTo>
                  <a:pt x="54957" y="794202"/>
                </a:lnTo>
                <a:lnTo>
                  <a:pt x="39624" y="791083"/>
                </a:lnTo>
                <a:close/>
              </a:path>
              <a:path w="79375" h="3244215">
                <a:moveTo>
                  <a:pt x="39624" y="632840"/>
                </a:moveTo>
                <a:lnTo>
                  <a:pt x="24270" y="635960"/>
                </a:lnTo>
                <a:lnTo>
                  <a:pt x="11668" y="644461"/>
                </a:lnTo>
                <a:lnTo>
                  <a:pt x="3137" y="657058"/>
                </a:lnTo>
                <a:lnTo>
                  <a:pt x="0" y="672464"/>
                </a:lnTo>
                <a:lnTo>
                  <a:pt x="3137" y="687798"/>
                </a:lnTo>
                <a:lnTo>
                  <a:pt x="11668" y="700357"/>
                </a:lnTo>
                <a:lnTo>
                  <a:pt x="24270" y="708844"/>
                </a:lnTo>
                <a:lnTo>
                  <a:pt x="39624" y="711962"/>
                </a:lnTo>
                <a:lnTo>
                  <a:pt x="54957" y="708844"/>
                </a:lnTo>
                <a:lnTo>
                  <a:pt x="67516" y="700357"/>
                </a:lnTo>
                <a:lnTo>
                  <a:pt x="76003" y="687798"/>
                </a:lnTo>
                <a:lnTo>
                  <a:pt x="79121" y="672464"/>
                </a:lnTo>
                <a:lnTo>
                  <a:pt x="76003" y="657058"/>
                </a:lnTo>
                <a:lnTo>
                  <a:pt x="67516" y="644461"/>
                </a:lnTo>
                <a:lnTo>
                  <a:pt x="54957" y="635960"/>
                </a:lnTo>
                <a:lnTo>
                  <a:pt x="39624" y="632840"/>
                </a:lnTo>
                <a:close/>
              </a:path>
              <a:path w="79375" h="3244215">
                <a:moveTo>
                  <a:pt x="39624" y="474599"/>
                </a:moveTo>
                <a:lnTo>
                  <a:pt x="24270" y="477736"/>
                </a:lnTo>
                <a:lnTo>
                  <a:pt x="11668" y="486267"/>
                </a:lnTo>
                <a:lnTo>
                  <a:pt x="3137" y="498869"/>
                </a:lnTo>
                <a:lnTo>
                  <a:pt x="0" y="514223"/>
                </a:lnTo>
                <a:lnTo>
                  <a:pt x="3137" y="529556"/>
                </a:lnTo>
                <a:lnTo>
                  <a:pt x="11668" y="542115"/>
                </a:lnTo>
                <a:lnTo>
                  <a:pt x="24270" y="550602"/>
                </a:lnTo>
                <a:lnTo>
                  <a:pt x="39624" y="553720"/>
                </a:lnTo>
                <a:lnTo>
                  <a:pt x="54957" y="550602"/>
                </a:lnTo>
                <a:lnTo>
                  <a:pt x="67516" y="542115"/>
                </a:lnTo>
                <a:lnTo>
                  <a:pt x="76003" y="529556"/>
                </a:lnTo>
                <a:lnTo>
                  <a:pt x="79121" y="514223"/>
                </a:lnTo>
                <a:lnTo>
                  <a:pt x="76003" y="498869"/>
                </a:lnTo>
                <a:lnTo>
                  <a:pt x="67516" y="486267"/>
                </a:lnTo>
                <a:lnTo>
                  <a:pt x="54957" y="477736"/>
                </a:lnTo>
                <a:lnTo>
                  <a:pt x="39624" y="474599"/>
                </a:lnTo>
                <a:close/>
              </a:path>
              <a:path w="79375" h="3244215">
                <a:moveTo>
                  <a:pt x="39624" y="316484"/>
                </a:moveTo>
                <a:lnTo>
                  <a:pt x="24270" y="319601"/>
                </a:lnTo>
                <a:lnTo>
                  <a:pt x="11668" y="328088"/>
                </a:lnTo>
                <a:lnTo>
                  <a:pt x="3137" y="340647"/>
                </a:lnTo>
                <a:lnTo>
                  <a:pt x="0" y="355980"/>
                </a:lnTo>
                <a:lnTo>
                  <a:pt x="3137" y="371314"/>
                </a:lnTo>
                <a:lnTo>
                  <a:pt x="11668" y="383873"/>
                </a:lnTo>
                <a:lnTo>
                  <a:pt x="24270" y="392360"/>
                </a:lnTo>
                <a:lnTo>
                  <a:pt x="39624" y="395477"/>
                </a:lnTo>
                <a:lnTo>
                  <a:pt x="54957" y="392360"/>
                </a:lnTo>
                <a:lnTo>
                  <a:pt x="67516" y="383873"/>
                </a:lnTo>
                <a:lnTo>
                  <a:pt x="76003" y="371314"/>
                </a:lnTo>
                <a:lnTo>
                  <a:pt x="79121" y="355980"/>
                </a:lnTo>
                <a:lnTo>
                  <a:pt x="76003" y="340647"/>
                </a:lnTo>
                <a:lnTo>
                  <a:pt x="67516" y="328088"/>
                </a:lnTo>
                <a:lnTo>
                  <a:pt x="54957" y="319601"/>
                </a:lnTo>
                <a:lnTo>
                  <a:pt x="39624" y="316484"/>
                </a:lnTo>
                <a:close/>
              </a:path>
              <a:path w="79375" h="3244215">
                <a:moveTo>
                  <a:pt x="39624" y="158242"/>
                </a:moveTo>
                <a:lnTo>
                  <a:pt x="24270" y="161359"/>
                </a:lnTo>
                <a:lnTo>
                  <a:pt x="11668" y="169846"/>
                </a:lnTo>
                <a:lnTo>
                  <a:pt x="3137" y="182405"/>
                </a:lnTo>
                <a:lnTo>
                  <a:pt x="0" y="197739"/>
                </a:lnTo>
                <a:lnTo>
                  <a:pt x="3137" y="213092"/>
                </a:lnTo>
                <a:lnTo>
                  <a:pt x="11668" y="225694"/>
                </a:lnTo>
                <a:lnTo>
                  <a:pt x="24270" y="234225"/>
                </a:lnTo>
                <a:lnTo>
                  <a:pt x="39624" y="237362"/>
                </a:lnTo>
                <a:lnTo>
                  <a:pt x="54957" y="234225"/>
                </a:lnTo>
                <a:lnTo>
                  <a:pt x="67516" y="225694"/>
                </a:lnTo>
                <a:lnTo>
                  <a:pt x="76003" y="213092"/>
                </a:lnTo>
                <a:lnTo>
                  <a:pt x="79121" y="197739"/>
                </a:lnTo>
                <a:lnTo>
                  <a:pt x="76003" y="182405"/>
                </a:lnTo>
                <a:lnTo>
                  <a:pt x="67516" y="169846"/>
                </a:lnTo>
                <a:lnTo>
                  <a:pt x="54957" y="161359"/>
                </a:lnTo>
                <a:lnTo>
                  <a:pt x="39624" y="158242"/>
                </a:lnTo>
                <a:close/>
              </a:path>
              <a:path w="79375" h="3244215">
                <a:moveTo>
                  <a:pt x="39624" y="0"/>
                </a:moveTo>
                <a:lnTo>
                  <a:pt x="24270" y="3117"/>
                </a:lnTo>
                <a:lnTo>
                  <a:pt x="11668" y="11604"/>
                </a:lnTo>
                <a:lnTo>
                  <a:pt x="3137" y="24163"/>
                </a:lnTo>
                <a:lnTo>
                  <a:pt x="0" y="39497"/>
                </a:lnTo>
                <a:lnTo>
                  <a:pt x="3137" y="54903"/>
                </a:lnTo>
                <a:lnTo>
                  <a:pt x="11668" y="67500"/>
                </a:lnTo>
                <a:lnTo>
                  <a:pt x="24270" y="76001"/>
                </a:lnTo>
                <a:lnTo>
                  <a:pt x="39624" y="79121"/>
                </a:lnTo>
                <a:lnTo>
                  <a:pt x="54957" y="76001"/>
                </a:lnTo>
                <a:lnTo>
                  <a:pt x="67516" y="67500"/>
                </a:lnTo>
                <a:lnTo>
                  <a:pt x="76003" y="54903"/>
                </a:lnTo>
                <a:lnTo>
                  <a:pt x="79121" y="39497"/>
                </a:lnTo>
                <a:lnTo>
                  <a:pt x="76003" y="24163"/>
                </a:lnTo>
                <a:lnTo>
                  <a:pt x="67516" y="11604"/>
                </a:lnTo>
                <a:lnTo>
                  <a:pt x="54957" y="3117"/>
                </a:lnTo>
                <a:lnTo>
                  <a:pt x="39624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>
            <a:noAutofit/>
          </a:bodyPr>
          <a:lstStyle/>
          <a:p>
            <a:pPr lvl="0" algn="l"/>
            <a:endParaRPr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5" y="-60960"/>
            <a:ext cx="12357735" cy="196215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hlinkClick r:id="rId2"/>
              </a:rPr>
              <a:t>Раздел</a:t>
            </a:r>
            <a:r>
              <a:rPr lang="ru-RU" sz="4000" b="1" u="sng" dirty="0">
                <a:hlinkClick r:id="rId2"/>
              </a:rPr>
              <a:t> </a:t>
            </a:r>
            <a:r>
              <a:rPr lang="ru-RU" sz="4000" b="1" dirty="0"/>
              <a:t>«Разговоры о важном</a:t>
            </a:r>
            <a:r>
              <a:rPr lang="ru-RU" sz="4000" b="1" dirty="0" smtClean="0"/>
              <a:t>» на Федеральном портале 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«Единое содержание общего образования</a:t>
            </a:r>
            <a:r>
              <a:rPr lang="ru-RU" sz="4000" b="1" dirty="0" smtClean="0"/>
              <a:t>» </a:t>
            </a:r>
            <a:br>
              <a:rPr lang="ru-RU" sz="4000" b="1" dirty="0" smtClean="0"/>
            </a:br>
            <a:endParaRPr lang="ru-RU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984" y="1223485"/>
            <a:ext cx="11496675" cy="5652770"/>
            <a:chOff x="21" y="2196"/>
            <a:chExt cx="18105" cy="890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2196"/>
              <a:ext cx="14812" cy="5206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515CB0"/>
              </a:solidFill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21" y="7308"/>
              <a:ext cx="18105" cy="3791"/>
              <a:chOff x="-102" y="7090"/>
              <a:chExt cx="18230" cy="3862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4975"/>
              <a:stretch>
                <a:fillRect/>
              </a:stretch>
            </p:blipFill>
            <p:spPr bwMode="auto">
              <a:xfrm>
                <a:off x="-102" y="7090"/>
                <a:ext cx="13960" cy="38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042"/>
              <a:stretch>
                <a:fillRect/>
              </a:stretch>
            </p:blipFill>
            <p:spPr bwMode="auto">
              <a:xfrm>
                <a:off x="13734" y="7090"/>
                <a:ext cx="4394" cy="3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" name="Прямоугольник 5"/>
            <p:cNvSpPr/>
            <p:nvPr/>
          </p:nvSpPr>
          <p:spPr>
            <a:xfrm>
              <a:off x="14834" y="2196"/>
              <a:ext cx="3293" cy="5112"/>
            </a:xfrm>
            <a:prstGeom prst="rect">
              <a:avLst/>
            </a:prstGeom>
            <a:solidFill>
              <a:srgbClr val="505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764505\Desktop\6111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4505\Desktop\russian-flag-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29" y="332656"/>
            <a:ext cx="1055842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0294" y="2"/>
            <a:ext cx="10969421" cy="96296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Использование государственных символов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9756" y="932773"/>
            <a:ext cx="5616624" cy="2896212"/>
          </a:xfrm>
          <a:prstGeom prst="rect">
            <a:avLst/>
          </a:prstGeom>
        </p:spPr>
        <p:txBody>
          <a:bodyPr wrap="square" lIns="125003" tIns="62501" rIns="125003" bIns="62501">
            <a:spAutoFit/>
          </a:bodyPr>
          <a:lstStyle/>
          <a:p>
            <a:r>
              <a:rPr lang="ru-RU" sz="2400" b="1" i="1" dirty="0"/>
              <a:t>«Об использовании государственных символов Р</a:t>
            </a:r>
            <a:r>
              <a:rPr lang="ru-RU" sz="2400" b="1" i="1" dirty="0" smtClean="0"/>
              <a:t>оссийской </a:t>
            </a:r>
            <a:r>
              <a:rPr lang="ru-RU" sz="2400" b="1" i="1" dirty="0"/>
              <a:t>Федерации при обучении и воспитании детей и молодежи в образовательных организациях…» </a:t>
            </a:r>
            <a:endParaRPr lang="ru-RU" sz="2400" b="1" i="1" dirty="0" smtClean="0"/>
          </a:p>
          <a:p>
            <a:pPr marL="1350963"/>
            <a:r>
              <a:rPr lang="ru-RU" sz="2000" i="1" dirty="0" smtClean="0">
                <a:hlinkClick r:id="rId2"/>
              </a:rPr>
              <a:t>Письмо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Минпросвещения</a:t>
            </a:r>
            <a:r>
              <a:rPr lang="ru-RU" sz="2000" i="1" dirty="0" smtClean="0"/>
              <a:t> России </a:t>
            </a:r>
            <a:r>
              <a:rPr lang="ru-RU" sz="2000" i="1" dirty="0"/>
              <a:t>с </a:t>
            </a:r>
            <a:r>
              <a:rPr lang="ru-RU" sz="2000" i="1" dirty="0" smtClean="0"/>
              <a:t>Методическими </a:t>
            </a:r>
            <a:r>
              <a:rPr lang="ru-RU" sz="2000" i="1" dirty="0"/>
              <a:t>рекомендациями </a:t>
            </a:r>
            <a:r>
              <a:rPr lang="ru-RU" sz="2000" i="1" dirty="0" smtClean="0"/>
              <a:t>от 15.04.2022 </a:t>
            </a:r>
            <a:r>
              <a:rPr lang="ru-RU" sz="2000" i="1" dirty="0"/>
              <a:t>№ </a:t>
            </a:r>
            <a:r>
              <a:rPr lang="ru-RU" sz="2000" i="1" dirty="0" smtClean="0"/>
              <a:t>СК-295/06</a:t>
            </a:r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6137" y="3828985"/>
            <a:ext cx="51125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«Стандарт Церемонии поднятия Государственного флага </a:t>
            </a:r>
            <a:r>
              <a:rPr lang="ru-RU" sz="2400" b="1" i="1" dirty="0" smtClean="0"/>
              <a:t>Российской Федерации в образовательных </a:t>
            </a:r>
            <a:r>
              <a:rPr lang="ru-RU" sz="2400" b="1" i="1" dirty="0"/>
              <a:t>организациях»</a:t>
            </a:r>
          </a:p>
          <a:p>
            <a:pPr marL="627063"/>
            <a:r>
              <a:rPr lang="ru-RU" sz="2000" i="1" dirty="0" smtClean="0">
                <a:hlinkClick r:id="rId3"/>
              </a:rPr>
              <a:t>Письмо</a:t>
            </a:r>
            <a:r>
              <a:rPr lang="ru-RU" sz="2000" i="1" dirty="0" smtClean="0"/>
              <a:t> </a:t>
            </a:r>
            <a:r>
              <a:rPr lang="ru-RU" sz="2000" i="1" dirty="0" err="1"/>
              <a:t>Минпросвещения</a:t>
            </a:r>
            <a:r>
              <a:rPr lang="ru-RU" sz="2000" i="1" dirty="0"/>
              <a:t> </a:t>
            </a:r>
            <a:r>
              <a:rPr lang="ru-RU" sz="2000" i="1" dirty="0" smtClean="0"/>
              <a:t>России </a:t>
            </a:r>
          </a:p>
          <a:p>
            <a:pPr marL="627063"/>
            <a:r>
              <a:rPr lang="ru-RU" sz="2000" i="1" dirty="0" smtClean="0"/>
              <a:t>от </a:t>
            </a:r>
            <a:r>
              <a:rPr lang="ru-RU" sz="2000" i="1" dirty="0"/>
              <a:t>17.06.2022 № </a:t>
            </a:r>
            <a:r>
              <a:rPr lang="ru-RU" sz="2000" i="1" dirty="0" smtClean="0"/>
              <a:t>АБ-1611/06</a:t>
            </a:r>
            <a:endParaRPr lang="ru-RU" sz="2000" i="1" dirty="0"/>
          </a:p>
        </p:txBody>
      </p:sp>
      <p:sp>
        <p:nvSpPr>
          <p:cNvPr id="8" name="object 12"/>
          <p:cNvSpPr/>
          <p:nvPr/>
        </p:nvSpPr>
        <p:spPr>
          <a:xfrm>
            <a:off x="5122695" y="5990490"/>
            <a:ext cx="1944618" cy="47417"/>
          </a:xfrm>
          <a:custGeom>
            <a:avLst/>
            <a:gdLst/>
            <a:ahLst/>
            <a:cxnLst/>
            <a:rect l="l" t="t" r="r" b="b"/>
            <a:pathLst>
              <a:path w="2917825" h="71119">
                <a:moveTo>
                  <a:pt x="35687" y="0"/>
                </a:moveTo>
                <a:lnTo>
                  <a:pt x="21859" y="2805"/>
                </a:lnTo>
                <a:lnTo>
                  <a:pt x="10509" y="10445"/>
                </a:lnTo>
                <a:lnTo>
                  <a:pt x="2825" y="21752"/>
                </a:lnTo>
                <a:lnTo>
                  <a:pt x="0" y="35559"/>
                </a:lnTo>
                <a:lnTo>
                  <a:pt x="2825" y="49367"/>
                </a:lnTo>
                <a:lnTo>
                  <a:pt x="10509" y="60674"/>
                </a:lnTo>
                <a:lnTo>
                  <a:pt x="21859" y="68314"/>
                </a:lnTo>
                <a:lnTo>
                  <a:pt x="35687" y="71120"/>
                </a:lnTo>
                <a:lnTo>
                  <a:pt x="49494" y="68314"/>
                </a:lnTo>
                <a:lnTo>
                  <a:pt x="60801" y="60674"/>
                </a:lnTo>
                <a:lnTo>
                  <a:pt x="68441" y="49367"/>
                </a:lnTo>
                <a:lnTo>
                  <a:pt x="71247" y="35559"/>
                </a:lnTo>
                <a:lnTo>
                  <a:pt x="68441" y="21752"/>
                </a:lnTo>
                <a:lnTo>
                  <a:pt x="60801" y="10445"/>
                </a:lnTo>
                <a:lnTo>
                  <a:pt x="49494" y="2805"/>
                </a:lnTo>
                <a:lnTo>
                  <a:pt x="35687" y="0"/>
                </a:lnTo>
                <a:close/>
              </a:path>
              <a:path w="2917825" h="71119">
                <a:moveTo>
                  <a:pt x="177927" y="0"/>
                </a:moveTo>
                <a:lnTo>
                  <a:pt x="164119" y="2805"/>
                </a:lnTo>
                <a:lnTo>
                  <a:pt x="152812" y="10445"/>
                </a:lnTo>
                <a:lnTo>
                  <a:pt x="145172" y="21752"/>
                </a:lnTo>
                <a:lnTo>
                  <a:pt x="142367" y="35559"/>
                </a:lnTo>
                <a:lnTo>
                  <a:pt x="145172" y="49367"/>
                </a:lnTo>
                <a:lnTo>
                  <a:pt x="152812" y="60674"/>
                </a:lnTo>
                <a:lnTo>
                  <a:pt x="164119" y="68314"/>
                </a:lnTo>
                <a:lnTo>
                  <a:pt x="177927" y="71120"/>
                </a:lnTo>
                <a:lnTo>
                  <a:pt x="191734" y="68314"/>
                </a:lnTo>
                <a:lnTo>
                  <a:pt x="203041" y="60674"/>
                </a:lnTo>
                <a:lnTo>
                  <a:pt x="210681" y="49367"/>
                </a:lnTo>
                <a:lnTo>
                  <a:pt x="213487" y="35559"/>
                </a:lnTo>
                <a:lnTo>
                  <a:pt x="210681" y="21752"/>
                </a:lnTo>
                <a:lnTo>
                  <a:pt x="203041" y="10445"/>
                </a:lnTo>
                <a:lnTo>
                  <a:pt x="191734" y="2805"/>
                </a:lnTo>
                <a:lnTo>
                  <a:pt x="177927" y="0"/>
                </a:lnTo>
                <a:close/>
              </a:path>
              <a:path w="2917825" h="71119">
                <a:moveTo>
                  <a:pt x="320294" y="0"/>
                </a:moveTo>
                <a:lnTo>
                  <a:pt x="306486" y="2805"/>
                </a:lnTo>
                <a:lnTo>
                  <a:pt x="295179" y="10445"/>
                </a:lnTo>
                <a:lnTo>
                  <a:pt x="287539" y="21752"/>
                </a:lnTo>
                <a:lnTo>
                  <a:pt x="284734" y="35559"/>
                </a:lnTo>
                <a:lnTo>
                  <a:pt x="287539" y="49367"/>
                </a:lnTo>
                <a:lnTo>
                  <a:pt x="295179" y="60674"/>
                </a:lnTo>
                <a:lnTo>
                  <a:pt x="306486" y="68314"/>
                </a:lnTo>
                <a:lnTo>
                  <a:pt x="320294" y="71120"/>
                </a:lnTo>
                <a:lnTo>
                  <a:pt x="334101" y="68314"/>
                </a:lnTo>
                <a:lnTo>
                  <a:pt x="345408" y="60674"/>
                </a:lnTo>
                <a:lnTo>
                  <a:pt x="353048" y="49367"/>
                </a:lnTo>
                <a:lnTo>
                  <a:pt x="355854" y="35559"/>
                </a:lnTo>
                <a:lnTo>
                  <a:pt x="353048" y="21752"/>
                </a:lnTo>
                <a:lnTo>
                  <a:pt x="345408" y="10445"/>
                </a:lnTo>
                <a:lnTo>
                  <a:pt x="334101" y="2805"/>
                </a:lnTo>
                <a:lnTo>
                  <a:pt x="320294" y="0"/>
                </a:lnTo>
                <a:close/>
              </a:path>
              <a:path w="2917825" h="71119">
                <a:moveTo>
                  <a:pt x="462661" y="0"/>
                </a:moveTo>
                <a:lnTo>
                  <a:pt x="448780" y="2805"/>
                </a:lnTo>
                <a:lnTo>
                  <a:pt x="437435" y="10445"/>
                </a:lnTo>
                <a:lnTo>
                  <a:pt x="429781" y="21752"/>
                </a:lnTo>
                <a:lnTo>
                  <a:pt x="426974" y="35559"/>
                </a:lnTo>
                <a:lnTo>
                  <a:pt x="429781" y="49367"/>
                </a:lnTo>
                <a:lnTo>
                  <a:pt x="437435" y="60674"/>
                </a:lnTo>
                <a:lnTo>
                  <a:pt x="448780" y="68314"/>
                </a:lnTo>
                <a:lnTo>
                  <a:pt x="462661" y="71120"/>
                </a:lnTo>
                <a:lnTo>
                  <a:pt x="476468" y="68314"/>
                </a:lnTo>
                <a:lnTo>
                  <a:pt x="487775" y="60674"/>
                </a:lnTo>
                <a:lnTo>
                  <a:pt x="495415" y="49367"/>
                </a:lnTo>
                <a:lnTo>
                  <a:pt x="498221" y="35559"/>
                </a:lnTo>
                <a:lnTo>
                  <a:pt x="495415" y="21752"/>
                </a:lnTo>
                <a:lnTo>
                  <a:pt x="487775" y="10445"/>
                </a:lnTo>
                <a:lnTo>
                  <a:pt x="476468" y="2805"/>
                </a:lnTo>
                <a:lnTo>
                  <a:pt x="462661" y="0"/>
                </a:lnTo>
                <a:close/>
              </a:path>
              <a:path w="2917825" h="71119">
                <a:moveTo>
                  <a:pt x="604901" y="0"/>
                </a:moveTo>
                <a:lnTo>
                  <a:pt x="591093" y="2805"/>
                </a:lnTo>
                <a:lnTo>
                  <a:pt x="579786" y="10445"/>
                </a:lnTo>
                <a:lnTo>
                  <a:pt x="572146" y="21752"/>
                </a:lnTo>
                <a:lnTo>
                  <a:pt x="569341" y="35559"/>
                </a:lnTo>
                <a:lnTo>
                  <a:pt x="572146" y="49367"/>
                </a:lnTo>
                <a:lnTo>
                  <a:pt x="579786" y="60674"/>
                </a:lnTo>
                <a:lnTo>
                  <a:pt x="591093" y="68314"/>
                </a:lnTo>
                <a:lnTo>
                  <a:pt x="604901" y="71120"/>
                </a:lnTo>
                <a:lnTo>
                  <a:pt x="618708" y="68314"/>
                </a:lnTo>
                <a:lnTo>
                  <a:pt x="630015" y="60674"/>
                </a:lnTo>
                <a:lnTo>
                  <a:pt x="637655" y="49367"/>
                </a:lnTo>
                <a:lnTo>
                  <a:pt x="640461" y="35559"/>
                </a:lnTo>
                <a:lnTo>
                  <a:pt x="637655" y="21752"/>
                </a:lnTo>
                <a:lnTo>
                  <a:pt x="630015" y="10445"/>
                </a:lnTo>
                <a:lnTo>
                  <a:pt x="618708" y="2805"/>
                </a:lnTo>
                <a:lnTo>
                  <a:pt x="604901" y="0"/>
                </a:lnTo>
                <a:close/>
              </a:path>
              <a:path w="2917825" h="71119">
                <a:moveTo>
                  <a:pt x="747268" y="0"/>
                </a:moveTo>
                <a:lnTo>
                  <a:pt x="733460" y="2805"/>
                </a:lnTo>
                <a:lnTo>
                  <a:pt x="722153" y="10445"/>
                </a:lnTo>
                <a:lnTo>
                  <a:pt x="714513" y="21752"/>
                </a:lnTo>
                <a:lnTo>
                  <a:pt x="711708" y="35559"/>
                </a:lnTo>
                <a:lnTo>
                  <a:pt x="714513" y="49367"/>
                </a:lnTo>
                <a:lnTo>
                  <a:pt x="722153" y="60674"/>
                </a:lnTo>
                <a:lnTo>
                  <a:pt x="733460" y="68314"/>
                </a:lnTo>
                <a:lnTo>
                  <a:pt x="747268" y="71120"/>
                </a:lnTo>
                <a:lnTo>
                  <a:pt x="761075" y="68314"/>
                </a:lnTo>
                <a:lnTo>
                  <a:pt x="772382" y="60674"/>
                </a:lnTo>
                <a:lnTo>
                  <a:pt x="780022" y="49367"/>
                </a:lnTo>
                <a:lnTo>
                  <a:pt x="782828" y="35559"/>
                </a:lnTo>
                <a:lnTo>
                  <a:pt x="780022" y="21752"/>
                </a:lnTo>
                <a:lnTo>
                  <a:pt x="772382" y="10445"/>
                </a:lnTo>
                <a:lnTo>
                  <a:pt x="761075" y="2805"/>
                </a:lnTo>
                <a:lnTo>
                  <a:pt x="747268" y="0"/>
                </a:lnTo>
                <a:close/>
              </a:path>
              <a:path w="2917825" h="71119">
                <a:moveTo>
                  <a:pt x="889508" y="0"/>
                </a:moveTo>
                <a:lnTo>
                  <a:pt x="875700" y="2805"/>
                </a:lnTo>
                <a:lnTo>
                  <a:pt x="864393" y="10445"/>
                </a:lnTo>
                <a:lnTo>
                  <a:pt x="856753" y="21752"/>
                </a:lnTo>
                <a:lnTo>
                  <a:pt x="853948" y="35559"/>
                </a:lnTo>
                <a:lnTo>
                  <a:pt x="856753" y="49367"/>
                </a:lnTo>
                <a:lnTo>
                  <a:pt x="864393" y="60674"/>
                </a:lnTo>
                <a:lnTo>
                  <a:pt x="875700" y="68314"/>
                </a:lnTo>
                <a:lnTo>
                  <a:pt x="889508" y="71120"/>
                </a:lnTo>
                <a:lnTo>
                  <a:pt x="903388" y="68314"/>
                </a:lnTo>
                <a:lnTo>
                  <a:pt x="914733" y="60674"/>
                </a:lnTo>
                <a:lnTo>
                  <a:pt x="922387" y="49367"/>
                </a:lnTo>
                <a:lnTo>
                  <a:pt x="925195" y="35559"/>
                </a:lnTo>
                <a:lnTo>
                  <a:pt x="922387" y="21752"/>
                </a:lnTo>
                <a:lnTo>
                  <a:pt x="914733" y="10445"/>
                </a:lnTo>
                <a:lnTo>
                  <a:pt x="903388" y="2805"/>
                </a:lnTo>
                <a:lnTo>
                  <a:pt x="889508" y="0"/>
                </a:lnTo>
                <a:close/>
              </a:path>
              <a:path w="2917825" h="71119">
                <a:moveTo>
                  <a:pt x="1031875" y="0"/>
                </a:moveTo>
                <a:lnTo>
                  <a:pt x="1018067" y="2805"/>
                </a:lnTo>
                <a:lnTo>
                  <a:pt x="1006760" y="10445"/>
                </a:lnTo>
                <a:lnTo>
                  <a:pt x="999120" y="21752"/>
                </a:lnTo>
                <a:lnTo>
                  <a:pt x="996315" y="35559"/>
                </a:lnTo>
                <a:lnTo>
                  <a:pt x="999120" y="49367"/>
                </a:lnTo>
                <a:lnTo>
                  <a:pt x="1006760" y="60674"/>
                </a:lnTo>
                <a:lnTo>
                  <a:pt x="1018067" y="68314"/>
                </a:lnTo>
                <a:lnTo>
                  <a:pt x="1031875" y="71120"/>
                </a:lnTo>
                <a:lnTo>
                  <a:pt x="1045682" y="68314"/>
                </a:lnTo>
                <a:lnTo>
                  <a:pt x="1056989" y="60674"/>
                </a:lnTo>
                <a:lnTo>
                  <a:pt x="1064629" y="49367"/>
                </a:lnTo>
                <a:lnTo>
                  <a:pt x="1067435" y="35559"/>
                </a:lnTo>
                <a:lnTo>
                  <a:pt x="1064629" y="21752"/>
                </a:lnTo>
                <a:lnTo>
                  <a:pt x="1056989" y="10445"/>
                </a:lnTo>
                <a:lnTo>
                  <a:pt x="1045682" y="2805"/>
                </a:lnTo>
                <a:lnTo>
                  <a:pt x="1031875" y="0"/>
                </a:lnTo>
                <a:close/>
              </a:path>
              <a:path w="2917825" h="71119">
                <a:moveTo>
                  <a:pt x="1174242" y="0"/>
                </a:moveTo>
                <a:lnTo>
                  <a:pt x="1160434" y="2805"/>
                </a:lnTo>
                <a:lnTo>
                  <a:pt x="1149127" y="10445"/>
                </a:lnTo>
                <a:lnTo>
                  <a:pt x="1141487" y="21752"/>
                </a:lnTo>
                <a:lnTo>
                  <a:pt x="1138682" y="35559"/>
                </a:lnTo>
                <a:lnTo>
                  <a:pt x="1141487" y="49367"/>
                </a:lnTo>
                <a:lnTo>
                  <a:pt x="1149127" y="60674"/>
                </a:lnTo>
                <a:lnTo>
                  <a:pt x="1160434" y="68314"/>
                </a:lnTo>
                <a:lnTo>
                  <a:pt x="1174242" y="71120"/>
                </a:lnTo>
                <a:lnTo>
                  <a:pt x="1188049" y="68314"/>
                </a:lnTo>
                <a:lnTo>
                  <a:pt x="1199356" y="60674"/>
                </a:lnTo>
                <a:lnTo>
                  <a:pt x="1206996" y="49367"/>
                </a:lnTo>
                <a:lnTo>
                  <a:pt x="1209802" y="35559"/>
                </a:lnTo>
                <a:lnTo>
                  <a:pt x="1206996" y="21752"/>
                </a:lnTo>
                <a:lnTo>
                  <a:pt x="1199356" y="10445"/>
                </a:lnTo>
                <a:lnTo>
                  <a:pt x="1188049" y="2805"/>
                </a:lnTo>
                <a:lnTo>
                  <a:pt x="1174242" y="0"/>
                </a:lnTo>
                <a:close/>
              </a:path>
              <a:path w="2917825" h="71119">
                <a:moveTo>
                  <a:pt x="1316482" y="0"/>
                </a:moveTo>
                <a:lnTo>
                  <a:pt x="1302674" y="2805"/>
                </a:lnTo>
                <a:lnTo>
                  <a:pt x="1291367" y="10445"/>
                </a:lnTo>
                <a:lnTo>
                  <a:pt x="1283727" y="21752"/>
                </a:lnTo>
                <a:lnTo>
                  <a:pt x="1280922" y="35559"/>
                </a:lnTo>
                <a:lnTo>
                  <a:pt x="1283727" y="49367"/>
                </a:lnTo>
                <a:lnTo>
                  <a:pt x="1291367" y="60674"/>
                </a:lnTo>
                <a:lnTo>
                  <a:pt x="1302674" y="68314"/>
                </a:lnTo>
                <a:lnTo>
                  <a:pt x="1316482" y="71120"/>
                </a:lnTo>
                <a:lnTo>
                  <a:pt x="1330309" y="68314"/>
                </a:lnTo>
                <a:lnTo>
                  <a:pt x="1341659" y="60674"/>
                </a:lnTo>
                <a:lnTo>
                  <a:pt x="1349343" y="49367"/>
                </a:lnTo>
                <a:lnTo>
                  <a:pt x="1352169" y="35559"/>
                </a:lnTo>
                <a:lnTo>
                  <a:pt x="1349343" y="21752"/>
                </a:lnTo>
                <a:lnTo>
                  <a:pt x="1341659" y="10445"/>
                </a:lnTo>
                <a:lnTo>
                  <a:pt x="1330309" y="2805"/>
                </a:lnTo>
                <a:lnTo>
                  <a:pt x="1316482" y="0"/>
                </a:lnTo>
                <a:close/>
              </a:path>
              <a:path w="2917825" h="71119">
                <a:moveTo>
                  <a:pt x="1458849" y="0"/>
                </a:moveTo>
                <a:lnTo>
                  <a:pt x="1445041" y="2805"/>
                </a:lnTo>
                <a:lnTo>
                  <a:pt x="1433734" y="10445"/>
                </a:lnTo>
                <a:lnTo>
                  <a:pt x="1426094" y="21752"/>
                </a:lnTo>
                <a:lnTo>
                  <a:pt x="1423289" y="35559"/>
                </a:lnTo>
                <a:lnTo>
                  <a:pt x="1426094" y="49367"/>
                </a:lnTo>
                <a:lnTo>
                  <a:pt x="1433734" y="60674"/>
                </a:lnTo>
                <a:lnTo>
                  <a:pt x="1445041" y="68314"/>
                </a:lnTo>
                <a:lnTo>
                  <a:pt x="1458849" y="71120"/>
                </a:lnTo>
                <a:lnTo>
                  <a:pt x="1472656" y="68314"/>
                </a:lnTo>
                <a:lnTo>
                  <a:pt x="1483963" y="60674"/>
                </a:lnTo>
                <a:lnTo>
                  <a:pt x="1491603" y="49367"/>
                </a:lnTo>
                <a:lnTo>
                  <a:pt x="1494409" y="35559"/>
                </a:lnTo>
                <a:lnTo>
                  <a:pt x="1491603" y="21752"/>
                </a:lnTo>
                <a:lnTo>
                  <a:pt x="1483963" y="10445"/>
                </a:lnTo>
                <a:lnTo>
                  <a:pt x="1472656" y="2805"/>
                </a:lnTo>
                <a:lnTo>
                  <a:pt x="1458849" y="0"/>
                </a:lnTo>
                <a:close/>
              </a:path>
              <a:path w="2917825" h="71119">
                <a:moveTo>
                  <a:pt x="1601216" y="0"/>
                </a:moveTo>
                <a:lnTo>
                  <a:pt x="1587388" y="2805"/>
                </a:lnTo>
                <a:lnTo>
                  <a:pt x="1576038" y="10445"/>
                </a:lnTo>
                <a:lnTo>
                  <a:pt x="1568354" y="21752"/>
                </a:lnTo>
                <a:lnTo>
                  <a:pt x="1565529" y="35559"/>
                </a:lnTo>
                <a:lnTo>
                  <a:pt x="1568354" y="49367"/>
                </a:lnTo>
                <a:lnTo>
                  <a:pt x="1576038" y="60674"/>
                </a:lnTo>
                <a:lnTo>
                  <a:pt x="1587388" y="68314"/>
                </a:lnTo>
                <a:lnTo>
                  <a:pt x="1601216" y="71120"/>
                </a:lnTo>
                <a:lnTo>
                  <a:pt x="1615023" y="68314"/>
                </a:lnTo>
                <a:lnTo>
                  <a:pt x="1626330" y="60674"/>
                </a:lnTo>
                <a:lnTo>
                  <a:pt x="1633970" y="49367"/>
                </a:lnTo>
                <a:lnTo>
                  <a:pt x="1636776" y="35559"/>
                </a:lnTo>
                <a:lnTo>
                  <a:pt x="1633970" y="21752"/>
                </a:lnTo>
                <a:lnTo>
                  <a:pt x="1626330" y="10445"/>
                </a:lnTo>
                <a:lnTo>
                  <a:pt x="1615023" y="2805"/>
                </a:lnTo>
                <a:lnTo>
                  <a:pt x="1601216" y="0"/>
                </a:lnTo>
                <a:close/>
              </a:path>
              <a:path w="2917825" h="71119">
                <a:moveTo>
                  <a:pt x="1743456" y="0"/>
                </a:moveTo>
                <a:lnTo>
                  <a:pt x="1729648" y="2805"/>
                </a:lnTo>
                <a:lnTo>
                  <a:pt x="1718341" y="10445"/>
                </a:lnTo>
                <a:lnTo>
                  <a:pt x="1710701" y="21752"/>
                </a:lnTo>
                <a:lnTo>
                  <a:pt x="1707896" y="35559"/>
                </a:lnTo>
                <a:lnTo>
                  <a:pt x="1710701" y="49367"/>
                </a:lnTo>
                <a:lnTo>
                  <a:pt x="1718341" y="60674"/>
                </a:lnTo>
                <a:lnTo>
                  <a:pt x="1729648" y="68314"/>
                </a:lnTo>
                <a:lnTo>
                  <a:pt x="1743456" y="71120"/>
                </a:lnTo>
                <a:lnTo>
                  <a:pt x="1757263" y="68314"/>
                </a:lnTo>
                <a:lnTo>
                  <a:pt x="1768570" y="60674"/>
                </a:lnTo>
                <a:lnTo>
                  <a:pt x="1776210" y="49367"/>
                </a:lnTo>
                <a:lnTo>
                  <a:pt x="1779016" y="35559"/>
                </a:lnTo>
                <a:lnTo>
                  <a:pt x="1776210" y="21752"/>
                </a:lnTo>
                <a:lnTo>
                  <a:pt x="1768570" y="10445"/>
                </a:lnTo>
                <a:lnTo>
                  <a:pt x="1757263" y="2805"/>
                </a:lnTo>
                <a:lnTo>
                  <a:pt x="1743456" y="0"/>
                </a:lnTo>
                <a:close/>
              </a:path>
              <a:path w="2917825" h="71119">
                <a:moveTo>
                  <a:pt x="1885823" y="0"/>
                </a:moveTo>
                <a:lnTo>
                  <a:pt x="1872015" y="2805"/>
                </a:lnTo>
                <a:lnTo>
                  <a:pt x="1860708" y="10445"/>
                </a:lnTo>
                <a:lnTo>
                  <a:pt x="1853068" y="21752"/>
                </a:lnTo>
                <a:lnTo>
                  <a:pt x="1850263" y="35559"/>
                </a:lnTo>
                <a:lnTo>
                  <a:pt x="1853068" y="49367"/>
                </a:lnTo>
                <a:lnTo>
                  <a:pt x="1860708" y="60674"/>
                </a:lnTo>
                <a:lnTo>
                  <a:pt x="1872015" y="68314"/>
                </a:lnTo>
                <a:lnTo>
                  <a:pt x="1885823" y="71120"/>
                </a:lnTo>
                <a:lnTo>
                  <a:pt x="1899630" y="68314"/>
                </a:lnTo>
                <a:lnTo>
                  <a:pt x="1910937" y="60674"/>
                </a:lnTo>
                <a:lnTo>
                  <a:pt x="1918577" y="49367"/>
                </a:lnTo>
                <a:lnTo>
                  <a:pt x="1921383" y="35559"/>
                </a:lnTo>
                <a:lnTo>
                  <a:pt x="1918577" y="21752"/>
                </a:lnTo>
                <a:lnTo>
                  <a:pt x="1910937" y="10445"/>
                </a:lnTo>
                <a:lnTo>
                  <a:pt x="1899630" y="2805"/>
                </a:lnTo>
                <a:lnTo>
                  <a:pt x="1885823" y="0"/>
                </a:lnTo>
                <a:close/>
              </a:path>
              <a:path w="2917825" h="71119">
                <a:moveTo>
                  <a:pt x="2028190" y="0"/>
                </a:moveTo>
                <a:lnTo>
                  <a:pt x="2014309" y="2805"/>
                </a:lnTo>
                <a:lnTo>
                  <a:pt x="2002964" y="10445"/>
                </a:lnTo>
                <a:lnTo>
                  <a:pt x="1995310" y="21752"/>
                </a:lnTo>
                <a:lnTo>
                  <a:pt x="1992503" y="35559"/>
                </a:lnTo>
                <a:lnTo>
                  <a:pt x="1995310" y="49367"/>
                </a:lnTo>
                <a:lnTo>
                  <a:pt x="2002964" y="60674"/>
                </a:lnTo>
                <a:lnTo>
                  <a:pt x="2014309" y="68314"/>
                </a:lnTo>
                <a:lnTo>
                  <a:pt x="2028190" y="71120"/>
                </a:lnTo>
                <a:lnTo>
                  <a:pt x="2041997" y="68314"/>
                </a:lnTo>
                <a:lnTo>
                  <a:pt x="2053304" y="60674"/>
                </a:lnTo>
                <a:lnTo>
                  <a:pt x="2060944" y="49367"/>
                </a:lnTo>
                <a:lnTo>
                  <a:pt x="2063750" y="35559"/>
                </a:lnTo>
                <a:lnTo>
                  <a:pt x="2060944" y="21752"/>
                </a:lnTo>
                <a:lnTo>
                  <a:pt x="2053304" y="10445"/>
                </a:lnTo>
                <a:lnTo>
                  <a:pt x="2041997" y="2805"/>
                </a:lnTo>
                <a:lnTo>
                  <a:pt x="2028190" y="0"/>
                </a:lnTo>
                <a:close/>
              </a:path>
              <a:path w="2917825" h="71119">
                <a:moveTo>
                  <a:pt x="2170430" y="0"/>
                </a:moveTo>
                <a:lnTo>
                  <a:pt x="2156622" y="2805"/>
                </a:lnTo>
                <a:lnTo>
                  <a:pt x="2145315" y="10445"/>
                </a:lnTo>
                <a:lnTo>
                  <a:pt x="2137675" y="21752"/>
                </a:lnTo>
                <a:lnTo>
                  <a:pt x="2134870" y="35559"/>
                </a:lnTo>
                <a:lnTo>
                  <a:pt x="2137675" y="49367"/>
                </a:lnTo>
                <a:lnTo>
                  <a:pt x="2145315" y="60674"/>
                </a:lnTo>
                <a:lnTo>
                  <a:pt x="2156622" y="68314"/>
                </a:lnTo>
                <a:lnTo>
                  <a:pt x="2170430" y="71120"/>
                </a:lnTo>
                <a:lnTo>
                  <a:pt x="2184237" y="68314"/>
                </a:lnTo>
                <a:lnTo>
                  <a:pt x="2195544" y="60674"/>
                </a:lnTo>
                <a:lnTo>
                  <a:pt x="2203184" y="49367"/>
                </a:lnTo>
                <a:lnTo>
                  <a:pt x="2205990" y="35559"/>
                </a:lnTo>
                <a:lnTo>
                  <a:pt x="2203184" y="21752"/>
                </a:lnTo>
                <a:lnTo>
                  <a:pt x="2195544" y="10445"/>
                </a:lnTo>
                <a:lnTo>
                  <a:pt x="2184237" y="2805"/>
                </a:lnTo>
                <a:lnTo>
                  <a:pt x="2170430" y="0"/>
                </a:lnTo>
                <a:close/>
              </a:path>
              <a:path w="2917825" h="71119">
                <a:moveTo>
                  <a:pt x="2312797" y="0"/>
                </a:moveTo>
                <a:lnTo>
                  <a:pt x="2298989" y="2805"/>
                </a:lnTo>
                <a:lnTo>
                  <a:pt x="2287682" y="10445"/>
                </a:lnTo>
                <a:lnTo>
                  <a:pt x="2280042" y="21752"/>
                </a:lnTo>
                <a:lnTo>
                  <a:pt x="2277237" y="35559"/>
                </a:lnTo>
                <a:lnTo>
                  <a:pt x="2280042" y="49367"/>
                </a:lnTo>
                <a:lnTo>
                  <a:pt x="2287682" y="60674"/>
                </a:lnTo>
                <a:lnTo>
                  <a:pt x="2298989" y="68314"/>
                </a:lnTo>
                <a:lnTo>
                  <a:pt x="2312797" y="71120"/>
                </a:lnTo>
                <a:lnTo>
                  <a:pt x="2326604" y="68314"/>
                </a:lnTo>
                <a:lnTo>
                  <a:pt x="2337911" y="60674"/>
                </a:lnTo>
                <a:lnTo>
                  <a:pt x="2345551" y="49367"/>
                </a:lnTo>
                <a:lnTo>
                  <a:pt x="2348357" y="35559"/>
                </a:lnTo>
                <a:lnTo>
                  <a:pt x="2345551" y="21752"/>
                </a:lnTo>
                <a:lnTo>
                  <a:pt x="2337911" y="10445"/>
                </a:lnTo>
                <a:lnTo>
                  <a:pt x="2326604" y="2805"/>
                </a:lnTo>
                <a:lnTo>
                  <a:pt x="2312797" y="0"/>
                </a:lnTo>
                <a:close/>
              </a:path>
              <a:path w="2917825" h="71119">
                <a:moveTo>
                  <a:pt x="2455037" y="0"/>
                </a:moveTo>
                <a:lnTo>
                  <a:pt x="2441229" y="2805"/>
                </a:lnTo>
                <a:lnTo>
                  <a:pt x="2429922" y="10445"/>
                </a:lnTo>
                <a:lnTo>
                  <a:pt x="2422282" y="21752"/>
                </a:lnTo>
                <a:lnTo>
                  <a:pt x="2419477" y="35559"/>
                </a:lnTo>
                <a:lnTo>
                  <a:pt x="2422282" y="49367"/>
                </a:lnTo>
                <a:lnTo>
                  <a:pt x="2429922" y="60674"/>
                </a:lnTo>
                <a:lnTo>
                  <a:pt x="2441229" y="68314"/>
                </a:lnTo>
                <a:lnTo>
                  <a:pt x="2455037" y="71120"/>
                </a:lnTo>
                <a:lnTo>
                  <a:pt x="2468917" y="68314"/>
                </a:lnTo>
                <a:lnTo>
                  <a:pt x="2480262" y="60674"/>
                </a:lnTo>
                <a:lnTo>
                  <a:pt x="2487916" y="49367"/>
                </a:lnTo>
                <a:lnTo>
                  <a:pt x="2490724" y="35559"/>
                </a:lnTo>
                <a:lnTo>
                  <a:pt x="2487916" y="21752"/>
                </a:lnTo>
                <a:lnTo>
                  <a:pt x="2480262" y="10445"/>
                </a:lnTo>
                <a:lnTo>
                  <a:pt x="2468917" y="2805"/>
                </a:lnTo>
                <a:lnTo>
                  <a:pt x="2455037" y="0"/>
                </a:lnTo>
                <a:close/>
              </a:path>
              <a:path w="2917825" h="71119">
                <a:moveTo>
                  <a:pt x="2597404" y="0"/>
                </a:moveTo>
                <a:lnTo>
                  <a:pt x="2583596" y="2805"/>
                </a:lnTo>
                <a:lnTo>
                  <a:pt x="2572289" y="10445"/>
                </a:lnTo>
                <a:lnTo>
                  <a:pt x="2564649" y="21752"/>
                </a:lnTo>
                <a:lnTo>
                  <a:pt x="2561844" y="35559"/>
                </a:lnTo>
                <a:lnTo>
                  <a:pt x="2564649" y="49367"/>
                </a:lnTo>
                <a:lnTo>
                  <a:pt x="2572289" y="60674"/>
                </a:lnTo>
                <a:lnTo>
                  <a:pt x="2583596" y="68314"/>
                </a:lnTo>
                <a:lnTo>
                  <a:pt x="2597404" y="71120"/>
                </a:lnTo>
                <a:lnTo>
                  <a:pt x="2611211" y="68314"/>
                </a:lnTo>
                <a:lnTo>
                  <a:pt x="2622518" y="60674"/>
                </a:lnTo>
                <a:lnTo>
                  <a:pt x="2630158" y="49367"/>
                </a:lnTo>
                <a:lnTo>
                  <a:pt x="2632964" y="35559"/>
                </a:lnTo>
                <a:lnTo>
                  <a:pt x="2630158" y="21752"/>
                </a:lnTo>
                <a:lnTo>
                  <a:pt x="2622518" y="10445"/>
                </a:lnTo>
                <a:lnTo>
                  <a:pt x="2611211" y="2805"/>
                </a:lnTo>
                <a:lnTo>
                  <a:pt x="2597404" y="0"/>
                </a:lnTo>
                <a:close/>
              </a:path>
              <a:path w="2917825" h="71119">
                <a:moveTo>
                  <a:pt x="2739771" y="0"/>
                </a:moveTo>
                <a:lnTo>
                  <a:pt x="2725963" y="2805"/>
                </a:lnTo>
                <a:lnTo>
                  <a:pt x="2714656" y="10445"/>
                </a:lnTo>
                <a:lnTo>
                  <a:pt x="2707016" y="21752"/>
                </a:lnTo>
                <a:lnTo>
                  <a:pt x="2704211" y="35559"/>
                </a:lnTo>
                <a:lnTo>
                  <a:pt x="2707016" y="49367"/>
                </a:lnTo>
                <a:lnTo>
                  <a:pt x="2714656" y="60674"/>
                </a:lnTo>
                <a:lnTo>
                  <a:pt x="2725963" y="68314"/>
                </a:lnTo>
                <a:lnTo>
                  <a:pt x="2739771" y="71120"/>
                </a:lnTo>
                <a:lnTo>
                  <a:pt x="2753578" y="68314"/>
                </a:lnTo>
                <a:lnTo>
                  <a:pt x="2764885" y="60674"/>
                </a:lnTo>
                <a:lnTo>
                  <a:pt x="2772525" y="49367"/>
                </a:lnTo>
                <a:lnTo>
                  <a:pt x="2775331" y="35559"/>
                </a:lnTo>
                <a:lnTo>
                  <a:pt x="2772525" y="21752"/>
                </a:lnTo>
                <a:lnTo>
                  <a:pt x="2764885" y="10445"/>
                </a:lnTo>
                <a:lnTo>
                  <a:pt x="2753578" y="2805"/>
                </a:lnTo>
                <a:lnTo>
                  <a:pt x="2739771" y="0"/>
                </a:lnTo>
                <a:close/>
              </a:path>
              <a:path w="2917825" h="71119">
                <a:moveTo>
                  <a:pt x="2882011" y="0"/>
                </a:moveTo>
                <a:lnTo>
                  <a:pt x="2868203" y="2805"/>
                </a:lnTo>
                <a:lnTo>
                  <a:pt x="2856896" y="10445"/>
                </a:lnTo>
                <a:lnTo>
                  <a:pt x="2849256" y="21752"/>
                </a:lnTo>
                <a:lnTo>
                  <a:pt x="2846451" y="35559"/>
                </a:lnTo>
                <a:lnTo>
                  <a:pt x="2849256" y="49367"/>
                </a:lnTo>
                <a:lnTo>
                  <a:pt x="2856896" y="60674"/>
                </a:lnTo>
                <a:lnTo>
                  <a:pt x="2868203" y="68314"/>
                </a:lnTo>
                <a:lnTo>
                  <a:pt x="2882011" y="71120"/>
                </a:lnTo>
                <a:lnTo>
                  <a:pt x="2895818" y="68314"/>
                </a:lnTo>
                <a:lnTo>
                  <a:pt x="2907125" y="60674"/>
                </a:lnTo>
                <a:lnTo>
                  <a:pt x="2914765" y="49367"/>
                </a:lnTo>
                <a:lnTo>
                  <a:pt x="2917571" y="35559"/>
                </a:lnTo>
                <a:lnTo>
                  <a:pt x="2914765" y="21752"/>
                </a:lnTo>
                <a:lnTo>
                  <a:pt x="2907125" y="10445"/>
                </a:lnTo>
                <a:lnTo>
                  <a:pt x="2895818" y="2805"/>
                </a:lnTo>
                <a:lnTo>
                  <a:pt x="2882011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6226918" y="962963"/>
            <a:ext cx="5961907" cy="1480440"/>
          </a:xfrm>
          <a:prstGeom prst="rect">
            <a:avLst/>
          </a:prstGeom>
        </p:spPr>
        <p:txBody>
          <a:bodyPr wrap="square" lIns="125003" tIns="62501" rIns="125003" bIns="62501">
            <a:spAutoFit/>
          </a:bodyPr>
          <a:lstStyle/>
          <a:p>
            <a:r>
              <a:rPr lang="ru-RU" sz="2400" b="1" i="1" dirty="0"/>
              <a:t>«</a:t>
            </a:r>
            <a:r>
              <a:rPr lang="ru-RU" sz="2400" b="1" i="1" dirty="0" smtClean="0"/>
              <a:t>О Государственном флаге </a:t>
            </a:r>
          </a:p>
          <a:p>
            <a:r>
              <a:rPr lang="ru-RU" sz="2400" b="1" i="1" dirty="0" smtClean="0"/>
              <a:t>Российской Федерации»</a:t>
            </a:r>
          </a:p>
          <a:p>
            <a:pPr marL="1350963"/>
            <a:r>
              <a:rPr lang="ru-RU" sz="2000" i="1" dirty="0" smtClean="0"/>
              <a:t>Федеральный конституционный закон от 25 декабря 2000 г. № 1-ФКЗ</a:t>
            </a:r>
            <a:endParaRPr lang="ru-RU" sz="20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51030" y="2709744"/>
            <a:ext cx="5961907" cy="1480440"/>
          </a:xfrm>
          <a:prstGeom prst="rect">
            <a:avLst/>
          </a:prstGeom>
        </p:spPr>
        <p:txBody>
          <a:bodyPr wrap="square" lIns="125003" tIns="62501" rIns="125003" bIns="62501">
            <a:spAutoFit/>
          </a:bodyPr>
          <a:lstStyle/>
          <a:p>
            <a:r>
              <a:rPr lang="ru-RU" sz="2400" b="1" i="1" dirty="0"/>
              <a:t>«</a:t>
            </a:r>
            <a:r>
              <a:rPr lang="ru-RU" sz="2400" b="1" i="1" dirty="0" smtClean="0"/>
              <a:t>О Государственном гербе</a:t>
            </a:r>
          </a:p>
          <a:p>
            <a:r>
              <a:rPr lang="ru-RU" sz="2400" b="1" i="1" dirty="0" smtClean="0"/>
              <a:t>Российской Федерации»</a:t>
            </a:r>
          </a:p>
          <a:p>
            <a:pPr marL="1350963"/>
            <a:r>
              <a:rPr lang="ru-RU" sz="2000" i="1" dirty="0" smtClean="0"/>
              <a:t>Федеральный конституционный закон от 25 декабря 2000 г. № 2-ФКЗ</a:t>
            </a:r>
            <a:endParaRPr lang="ru-RU" sz="20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51030" y="4456525"/>
            <a:ext cx="5961907" cy="1480440"/>
          </a:xfrm>
          <a:prstGeom prst="rect">
            <a:avLst/>
          </a:prstGeom>
        </p:spPr>
        <p:txBody>
          <a:bodyPr wrap="square" lIns="125003" tIns="62501" rIns="125003" bIns="62501">
            <a:spAutoFit/>
          </a:bodyPr>
          <a:lstStyle/>
          <a:p>
            <a:r>
              <a:rPr lang="ru-RU" sz="2400" b="1" i="1" dirty="0"/>
              <a:t>«</a:t>
            </a:r>
            <a:r>
              <a:rPr lang="ru-RU" sz="2400" b="1" i="1" dirty="0" smtClean="0"/>
              <a:t>О Государственном гимне</a:t>
            </a:r>
          </a:p>
          <a:p>
            <a:r>
              <a:rPr lang="ru-RU" sz="2400" b="1" i="1" dirty="0" smtClean="0"/>
              <a:t>Российской Федерации»</a:t>
            </a:r>
          </a:p>
          <a:p>
            <a:pPr marL="1350963"/>
            <a:r>
              <a:rPr lang="ru-RU" sz="2000" i="1" dirty="0" smtClean="0"/>
              <a:t>Федеральный конституционный закон от 25 декабря 2000 г. № 3-ФКЗ</a:t>
            </a:r>
            <a:endParaRPr lang="ru-RU" sz="2000" i="1" dirty="0"/>
          </a:p>
        </p:txBody>
      </p:sp>
      <p:sp>
        <p:nvSpPr>
          <p:cNvPr id="13" name="object 6"/>
          <p:cNvSpPr/>
          <p:nvPr/>
        </p:nvSpPr>
        <p:spPr>
          <a:xfrm>
            <a:off x="6064534" y="2146532"/>
            <a:ext cx="60940" cy="2309993"/>
          </a:xfrm>
          <a:custGeom>
            <a:avLst/>
            <a:gdLst/>
            <a:ahLst/>
            <a:cxnLst/>
            <a:rect l="l" t="t" r="r" b="b"/>
            <a:pathLst>
              <a:path w="79375" h="3244215">
                <a:moveTo>
                  <a:pt x="39624" y="3164586"/>
                </a:moveTo>
                <a:lnTo>
                  <a:pt x="24270" y="3167703"/>
                </a:lnTo>
                <a:lnTo>
                  <a:pt x="11668" y="3176190"/>
                </a:lnTo>
                <a:lnTo>
                  <a:pt x="3137" y="3188749"/>
                </a:lnTo>
                <a:lnTo>
                  <a:pt x="0" y="3204083"/>
                </a:lnTo>
                <a:lnTo>
                  <a:pt x="3137" y="3219436"/>
                </a:lnTo>
                <a:lnTo>
                  <a:pt x="11668" y="3232038"/>
                </a:lnTo>
                <a:lnTo>
                  <a:pt x="24270" y="3240569"/>
                </a:lnTo>
                <a:lnTo>
                  <a:pt x="39624" y="3243706"/>
                </a:lnTo>
                <a:lnTo>
                  <a:pt x="54957" y="3240569"/>
                </a:lnTo>
                <a:lnTo>
                  <a:pt x="67516" y="3232038"/>
                </a:lnTo>
                <a:lnTo>
                  <a:pt x="76003" y="3219436"/>
                </a:lnTo>
                <a:lnTo>
                  <a:pt x="79121" y="3204083"/>
                </a:lnTo>
                <a:lnTo>
                  <a:pt x="76003" y="3188749"/>
                </a:lnTo>
                <a:lnTo>
                  <a:pt x="67516" y="3176190"/>
                </a:lnTo>
                <a:lnTo>
                  <a:pt x="54957" y="3167703"/>
                </a:lnTo>
                <a:lnTo>
                  <a:pt x="39624" y="3164586"/>
                </a:lnTo>
                <a:close/>
              </a:path>
              <a:path w="79375" h="3244215">
                <a:moveTo>
                  <a:pt x="39624" y="3006343"/>
                </a:moveTo>
                <a:lnTo>
                  <a:pt x="24270" y="3009461"/>
                </a:lnTo>
                <a:lnTo>
                  <a:pt x="11668" y="3017948"/>
                </a:lnTo>
                <a:lnTo>
                  <a:pt x="3137" y="3030507"/>
                </a:lnTo>
                <a:lnTo>
                  <a:pt x="0" y="3045841"/>
                </a:lnTo>
                <a:lnTo>
                  <a:pt x="3137" y="3061247"/>
                </a:lnTo>
                <a:lnTo>
                  <a:pt x="11668" y="3073844"/>
                </a:lnTo>
                <a:lnTo>
                  <a:pt x="24270" y="3082345"/>
                </a:lnTo>
                <a:lnTo>
                  <a:pt x="39624" y="3085465"/>
                </a:lnTo>
                <a:lnTo>
                  <a:pt x="54957" y="3082345"/>
                </a:lnTo>
                <a:lnTo>
                  <a:pt x="67516" y="3073844"/>
                </a:lnTo>
                <a:lnTo>
                  <a:pt x="76003" y="3061247"/>
                </a:lnTo>
                <a:lnTo>
                  <a:pt x="79121" y="3045841"/>
                </a:lnTo>
                <a:lnTo>
                  <a:pt x="76003" y="3030507"/>
                </a:lnTo>
                <a:lnTo>
                  <a:pt x="67516" y="3017948"/>
                </a:lnTo>
                <a:lnTo>
                  <a:pt x="54957" y="3009461"/>
                </a:lnTo>
                <a:lnTo>
                  <a:pt x="39624" y="3006343"/>
                </a:lnTo>
                <a:close/>
              </a:path>
              <a:path w="79375" h="3244215">
                <a:moveTo>
                  <a:pt x="39624" y="2848102"/>
                </a:moveTo>
                <a:lnTo>
                  <a:pt x="24270" y="2851219"/>
                </a:lnTo>
                <a:lnTo>
                  <a:pt x="11668" y="2859706"/>
                </a:lnTo>
                <a:lnTo>
                  <a:pt x="3137" y="2872265"/>
                </a:lnTo>
                <a:lnTo>
                  <a:pt x="0" y="2887599"/>
                </a:lnTo>
                <a:lnTo>
                  <a:pt x="3137" y="2903005"/>
                </a:lnTo>
                <a:lnTo>
                  <a:pt x="11668" y="2915602"/>
                </a:lnTo>
                <a:lnTo>
                  <a:pt x="24270" y="2924103"/>
                </a:lnTo>
                <a:lnTo>
                  <a:pt x="39624" y="2927223"/>
                </a:lnTo>
                <a:lnTo>
                  <a:pt x="54957" y="2924103"/>
                </a:lnTo>
                <a:lnTo>
                  <a:pt x="67516" y="2915602"/>
                </a:lnTo>
                <a:lnTo>
                  <a:pt x="76003" y="2903005"/>
                </a:lnTo>
                <a:lnTo>
                  <a:pt x="79121" y="2887599"/>
                </a:lnTo>
                <a:lnTo>
                  <a:pt x="76003" y="2872265"/>
                </a:lnTo>
                <a:lnTo>
                  <a:pt x="67516" y="2859706"/>
                </a:lnTo>
                <a:lnTo>
                  <a:pt x="54957" y="2851219"/>
                </a:lnTo>
                <a:lnTo>
                  <a:pt x="39624" y="2848102"/>
                </a:lnTo>
                <a:close/>
              </a:path>
              <a:path w="79375" h="3244215">
                <a:moveTo>
                  <a:pt x="39624" y="2689860"/>
                </a:moveTo>
                <a:lnTo>
                  <a:pt x="24270" y="2692977"/>
                </a:lnTo>
                <a:lnTo>
                  <a:pt x="11668" y="2701464"/>
                </a:lnTo>
                <a:lnTo>
                  <a:pt x="3137" y="2714023"/>
                </a:lnTo>
                <a:lnTo>
                  <a:pt x="0" y="2729356"/>
                </a:lnTo>
                <a:lnTo>
                  <a:pt x="3137" y="2744763"/>
                </a:lnTo>
                <a:lnTo>
                  <a:pt x="11668" y="2757360"/>
                </a:lnTo>
                <a:lnTo>
                  <a:pt x="24270" y="2765861"/>
                </a:lnTo>
                <a:lnTo>
                  <a:pt x="39624" y="2768980"/>
                </a:lnTo>
                <a:lnTo>
                  <a:pt x="54957" y="2765861"/>
                </a:lnTo>
                <a:lnTo>
                  <a:pt x="67516" y="2757360"/>
                </a:lnTo>
                <a:lnTo>
                  <a:pt x="76003" y="2744763"/>
                </a:lnTo>
                <a:lnTo>
                  <a:pt x="79121" y="2729356"/>
                </a:lnTo>
                <a:lnTo>
                  <a:pt x="76003" y="2714023"/>
                </a:lnTo>
                <a:lnTo>
                  <a:pt x="67516" y="2701464"/>
                </a:lnTo>
                <a:lnTo>
                  <a:pt x="54957" y="2692977"/>
                </a:lnTo>
                <a:lnTo>
                  <a:pt x="39624" y="2689860"/>
                </a:lnTo>
                <a:close/>
              </a:path>
              <a:path w="79375" h="3244215">
                <a:moveTo>
                  <a:pt x="39624" y="2531617"/>
                </a:moveTo>
                <a:lnTo>
                  <a:pt x="24270" y="2534737"/>
                </a:lnTo>
                <a:lnTo>
                  <a:pt x="11668" y="2543238"/>
                </a:lnTo>
                <a:lnTo>
                  <a:pt x="3137" y="2555835"/>
                </a:lnTo>
                <a:lnTo>
                  <a:pt x="0" y="2571241"/>
                </a:lnTo>
                <a:lnTo>
                  <a:pt x="3137" y="2586575"/>
                </a:lnTo>
                <a:lnTo>
                  <a:pt x="11668" y="2599134"/>
                </a:lnTo>
                <a:lnTo>
                  <a:pt x="24270" y="2607621"/>
                </a:lnTo>
                <a:lnTo>
                  <a:pt x="39624" y="2610739"/>
                </a:lnTo>
                <a:lnTo>
                  <a:pt x="54957" y="2607621"/>
                </a:lnTo>
                <a:lnTo>
                  <a:pt x="67516" y="2599134"/>
                </a:lnTo>
                <a:lnTo>
                  <a:pt x="76003" y="2586575"/>
                </a:lnTo>
                <a:lnTo>
                  <a:pt x="79121" y="2571241"/>
                </a:lnTo>
                <a:lnTo>
                  <a:pt x="76003" y="2555835"/>
                </a:lnTo>
                <a:lnTo>
                  <a:pt x="67516" y="2543238"/>
                </a:lnTo>
                <a:lnTo>
                  <a:pt x="54957" y="2534737"/>
                </a:lnTo>
                <a:lnTo>
                  <a:pt x="39624" y="2531617"/>
                </a:lnTo>
                <a:close/>
              </a:path>
              <a:path w="79375" h="3244215">
                <a:moveTo>
                  <a:pt x="39624" y="2373376"/>
                </a:moveTo>
                <a:lnTo>
                  <a:pt x="24270" y="2376495"/>
                </a:lnTo>
                <a:lnTo>
                  <a:pt x="11668" y="2384996"/>
                </a:lnTo>
                <a:lnTo>
                  <a:pt x="3137" y="2397593"/>
                </a:lnTo>
                <a:lnTo>
                  <a:pt x="0" y="2413000"/>
                </a:lnTo>
                <a:lnTo>
                  <a:pt x="3137" y="2428333"/>
                </a:lnTo>
                <a:lnTo>
                  <a:pt x="11668" y="2440892"/>
                </a:lnTo>
                <a:lnTo>
                  <a:pt x="24270" y="2449379"/>
                </a:lnTo>
                <a:lnTo>
                  <a:pt x="39624" y="2452497"/>
                </a:lnTo>
                <a:lnTo>
                  <a:pt x="54957" y="2449379"/>
                </a:lnTo>
                <a:lnTo>
                  <a:pt x="67516" y="2440892"/>
                </a:lnTo>
                <a:lnTo>
                  <a:pt x="76003" y="2428333"/>
                </a:lnTo>
                <a:lnTo>
                  <a:pt x="79121" y="2413000"/>
                </a:lnTo>
                <a:lnTo>
                  <a:pt x="76003" y="2397593"/>
                </a:lnTo>
                <a:lnTo>
                  <a:pt x="67516" y="2384996"/>
                </a:lnTo>
                <a:lnTo>
                  <a:pt x="54957" y="2376495"/>
                </a:lnTo>
                <a:lnTo>
                  <a:pt x="39624" y="2373376"/>
                </a:lnTo>
                <a:close/>
              </a:path>
              <a:path w="79375" h="3244215">
                <a:moveTo>
                  <a:pt x="39624" y="2215134"/>
                </a:moveTo>
                <a:lnTo>
                  <a:pt x="24270" y="2218253"/>
                </a:lnTo>
                <a:lnTo>
                  <a:pt x="11668" y="2226754"/>
                </a:lnTo>
                <a:lnTo>
                  <a:pt x="3137" y="2239351"/>
                </a:lnTo>
                <a:lnTo>
                  <a:pt x="0" y="2254758"/>
                </a:lnTo>
                <a:lnTo>
                  <a:pt x="3137" y="2270091"/>
                </a:lnTo>
                <a:lnTo>
                  <a:pt x="11668" y="2282650"/>
                </a:lnTo>
                <a:lnTo>
                  <a:pt x="24270" y="2291137"/>
                </a:lnTo>
                <a:lnTo>
                  <a:pt x="39624" y="2294254"/>
                </a:lnTo>
                <a:lnTo>
                  <a:pt x="54957" y="2291137"/>
                </a:lnTo>
                <a:lnTo>
                  <a:pt x="67516" y="2282650"/>
                </a:lnTo>
                <a:lnTo>
                  <a:pt x="76003" y="2270091"/>
                </a:lnTo>
                <a:lnTo>
                  <a:pt x="79121" y="2254758"/>
                </a:lnTo>
                <a:lnTo>
                  <a:pt x="76003" y="2239351"/>
                </a:lnTo>
                <a:lnTo>
                  <a:pt x="67516" y="2226754"/>
                </a:lnTo>
                <a:lnTo>
                  <a:pt x="54957" y="2218253"/>
                </a:lnTo>
                <a:lnTo>
                  <a:pt x="39624" y="2215134"/>
                </a:lnTo>
                <a:close/>
              </a:path>
              <a:path w="79375" h="3244215">
                <a:moveTo>
                  <a:pt x="39624" y="2056891"/>
                </a:moveTo>
                <a:lnTo>
                  <a:pt x="24270" y="2060029"/>
                </a:lnTo>
                <a:lnTo>
                  <a:pt x="11668" y="2068560"/>
                </a:lnTo>
                <a:lnTo>
                  <a:pt x="3137" y="2081162"/>
                </a:lnTo>
                <a:lnTo>
                  <a:pt x="0" y="2096515"/>
                </a:lnTo>
                <a:lnTo>
                  <a:pt x="3137" y="2111849"/>
                </a:lnTo>
                <a:lnTo>
                  <a:pt x="11668" y="2124408"/>
                </a:lnTo>
                <a:lnTo>
                  <a:pt x="24270" y="2132895"/>
                </a:lnTo>
                <a:lnTo>
                  <a:pt x="39624" y="2136013"/>
                </a:lnTo>
                <a:lnTo>
                  <a:pt x="54957" y="2132895"/>
                </a:lnTo>
                <a:lnTo>
                  <a:pt x="67516" y="2124408"/>
                </a:lnTo>
                <a:lnTo>
                  <a:pt x="76003" y="2111849"/>
                </a:lnTo>
                <a:lnTo>
                  <a:pt x="79121" y="2096515"/>
                </a:lnTo>
                <a:lnTo>
                  <a:pt x="76003" y="2081162"/>
                </a:lnTo>
                <a:lnTo>
                  <a:pt x="67516" y="2068560"/>
                </a:lnTo>
                <a:lnTo>
                  <a:pt x="54957" y="2060029"/>
                </a:lnTo>
                <a:lnTo>
                  <a:pt x="39624" y="2056891"/>
                </a:lnTo>
                <a:close/>
              </a:path>
              <a:path w="79375" h="3244215">
                <a:moveTo>
                  <a:pt x="39624" y="1898650"/>
                </a:moveTo>
                <a:lnTo>
                  <a:pt x="24270" y="1901787"/>
                </a:lnTo>
                <a:lnTo>
                  <a:pt x="11668" y="1910318"/>
                </a:lnTo>
                <a:lnTo>
                  <a:pt x="3137" y="1922920"/>
                </a:lnTo>
                <a:lnTo>
                  <a:pt x="0" y="1938274"/>
                </a:lnTo>
                <a:lnTo>
                  <a:pt x="3137" y="1953607"/>
                </a:lnTo>
                <a:lnTo>
                  <a:pt x="11668" y="1966166"/>
                </a:lnTo>
                <a:lnTo>
                  <a:pt x="24270" y="1974653"/>
                </a:lnTo>
                <a:lnTo>
                  <a:pt x="39624" y="1977771"/>
                </a:lnTo>
                <a:lnTo>
                  <a:pt x="54957" y="1974653"/>
                </a:lnTo>
                <a:lnTo>
                  <a:pt x="67516" y="1966166"/>
                </a:lnTo>
                <a:lnTo>
                  <a:pt x="76003" y="1953607"/>
                </a:lnTo>
                <a:lnTo>
                  <a:pt x="79121" y="1938274"/>
                </a:lnTo>
                <a:lnTo>
                  <a:pt x="76003" y="1922920"/>
                </a:lnTo>
                <a:lnTo>
                  <a:pt x="67516" y="1910318"/>
                </a:lnTo>
                <a:lnTo>
                  <a:pt x="54957" y="1901787"/>
                </a:lnTo>
                <a:lnTo>
                  <a:pt x="39624" y="1898650"/>
                </a:lnTo>
                <a:close/>
              </a:path>
              <a:path w="79375" h="3244215">
                <a:moveTo>
                  <a:pt x="39624" y="1740535"/>
                </a:moveTo>
                <a:lnTo>
                  <a:pt x="24270" y="1743652"/>
                </a:lnTo>
                <a:lnTo>
                  <a:pt x="11668" y="1752139"/>
                </a:lnTo>
                <a:lnTo>
                  <a:pt x="3137" y="1764698"/>
                </a:lnTo>
                <a:lnTo>
                  <a:pt x="0" y="1780031"/>
                </a:lnTo>
                <a:lnTo>
                  <a:pt x="3137" y="1795385"/>
                </a:lnTo>
                <a:lnTo>
                  <a:pt x="11668" y="1807987"/>
                </a:lnTo>
                <a:lnTo>
                  <a:pt x="24270" y="1816518"/>
                </a:lnTo>
                <a:lnTo>
                  <a:pt x="39624" y="1819655"/>
                </a:lnTo>
                <a:lnTo>
                  <a:pt x="54957" y="1816518"/>
                </a:lnTo>
                <a:lnTo>
                  <a:pt x="67516" y="1807987"/>
                </a:lnTo>
                <a:lnTo>
                  <a:pt x="76003" y="1795385"/>
                </a:lnTo>
                <a:lnTo>
                  <a:pt x="79121" y="1780031"/>
                </a:lnTo>
                <a:lnTo>
                  <a:pt x="76003" y="1764698"/>
                </a:lnTo>
                <a:lnTo>
                  <a:pt x="67516" y="1752139"/>
                </a:lnTo>
                <a:lnTo>
                  <a:pt x="54957" y="1743652"/>
                </a:lnTo>
                <a:lnTo>
                  <a:pt x="39624" y="1740535"/>
                </a:lnTo>
                <a:close/>
              </a:path>
              <a:path w="79375" h="3244215">
                <a:moveTo>
                  <a:pt x="39624" y="1582292"/>
                </a:moveTo>
                <a:lnTo>
                  <a:pt x="24270" y="1585410"/>
                </a:lnTo>
                <a:lnTo>
                  <a:pt x="11668" y="1593897"/>
                </a:lnTo>
                <a:lnTo>
                  <a:pt x="3137" y="1606456"/>
                </a:lnTo>
                <a:lnTo>
                  <a:pt x="0" y="1621789"/>
                </a:lnTo>
                <a:lnTo>
                  <a:pt x="3137" y="1637143"/>
                </a:lnTo>
                <a:lnTo>
                  <a:pt x="11668" y="1649745"/>
                </a:lnTo>
                <a:lnTo>
                  <a:pt x="24270" y="1658276"/>
                </a:lnTo>
                <a:lnTo>
                  <a:pt x="39624" y="1661414"/>
                </a:lnTo>
                <a:lnTo>
                  <a:pt x="54957" y="1658276"/>
                </a:lnTo>
                <a:lnTo>
                  <a:pt x="67516" y="1649745"/>
                </a:lnTo>
                <a:lnTo>
                  <a:pt x="76003" y="1637143"/>
                </a:lnTo>
                <a:lnTo>
                  <a:pt x="79121" y="1621789"/>
                </a:lnTo>
                <a:lnTo>
                  <a:pt x="76003" y="1606456"/>
                </a:lnTo>
                <a:lnTo>
                  <a:pt x="67516" y="1593897"/>
                </a:lnTo>
                <a:lnTo>
                  <a:pt x="54957" y="1585410"/>
                </a:lnTo>
                <a:lnTo>
                  <a:pt x="39624" y="1582292"/>
                </a:lnTo>
                <a:close/>
              </a:path>
              <a:path w="79375" h="3244215">
                <a:moveTo>
                  <a:pt x="39624" y="1424051"/>
                </a:moveTo>
                <a:lnTo>
                  <a:pt x="24270" y="1427168"/>
                </a:lnTo>
                <a:lnTo>
                  <a:pt x="11668" y="1435655"/>
                </a:lnTo>
                <a:lnTo>
                  <a:pt x="3137" y="1448214"/>
                </a:lnTo>
                <a:lnTo>
                  <a:pt x="0" y="1463548"/>
                </a:lnTo>
                <a:lnTo>
                  <a:pt x="3137" y="1478954"/>
                </a:lnTo>
                <a:lnTo>
                  <a:pt x="11668" y="1491551"/>
                </a:lnTo>
                <a:lnTo>
                  <a:pt x="24270" y="1500052"/>
                </a:lnTo>
                <a:lnTo>
                  <a:pt x="39624" y="1503172"/>
                </a:lnTo>
                <a:lnTo>
                  <a:pt x="54957" y="1500052"/>
                </a:lnTo>
                <a:lnTo>
                  <a:pt x="67516" y="1491551"/>
                </a:lnTo>
                <a:lnTo>
                  <a:pt x="76003" y="1478954"/>
                </a:lnTo>
                <a:lnTo>
                  <a:pt x="79121" y="1463548"/>
                </a:lnTo>
                <a:lnTo>
                  <a:pt x="76003" y="1448214"/>
                </a:lnTo>
                <a:lnTo>
                  <a:pt x="67516" y="1435655"/>
                </a:lnTo>
                <a:lnTo>
                  <a:pt x="54957" y="1427168"/>
                </a:lnTo>
                <a:lnTo>
                  <a:pt x="39624" y="1424051"/>
                </a:lnTo>
                <a:close/>
              </a:path>
              <a:path w="79375" h="3244215">
                <a:moveTo>
                  <a:pt x="39624" y="1265809"/>
                </a:moveTo>
                <a:lnTo>
                  <a:pt x="24270" y="1268926"/>
                </a:lnTo>
                <a:lnTo>
                  <a:pt x="11668" y="1277413"/>
                </a:lnTo>
                <a:lnTo>
                  <a:pt x="3137" y="1289972"/>
                </a:lnTo>
                <a:lnTo>
                  <a:pt x="0" y="1305305"/>
                </a:lnTo>
                <a:lnTo>
                  <a:pt x="3137" y="1320712"/>
                </a:lnTo>
                <a:lnTo>
                  <a:pt x="11668" y="1333309"/>
                </a:lnTo>
                <a:lnTo>
                  <a:pt x="24270" y="1341810"/>
                </a:lnTo>
                <a:lnTo>
                  <a:pt x="39624" y="1344929"/>
                </a:lnTo>
                <a:lnTo>
                  <a:pt x="54957" y="1341810"/>
                </a:lnTo>
                <a:lnTo>
                  <a:pt x="67516" y="1333309"/>
                </a:lnTo>
                <a:lnTo>
                  <a:pt x="76003" y="1320712"/>
                </a:lnTo>
                <a:lnTo>
                  <a:pt x="79121" y="1305305"/>
                </a:lnTo>
                <a:lnTo>
                  <a:pt x="76003" y="1289972"/>
                </a:lnTo>
                <a:lnTo>
                  <a:pt x="67516" y="1277413"/>
                </a:lnTo>
                <a:lnTo>
                  <a:pt x="54957" y="1268926"/>
                </a:lnTo>
                <a:lnTo>
                  <a:pt x="39624" y="1265809"/>
                </a:lnTo>
                <a:close/>
              </a:path>
              <a:path w="79375" h="3244215">
                <a:moveTo>
                  <a:pt x="39624" y="1107566"/>
                </a:moveTo>
                <a:lnTo>
                  <a:pt x="24270" y="1110684"/>
                </a:lnTo>
                <a:lnTo>
                  <a:pt x="11668" y="1119171"/>
                </a:lnTo>
                <a:lnTo>
                  <a:pt x="3137" y="1131730"/>
                </a:lnTo>
                <a:lnTo>
                  <a:pt x="0" y="1147064"/>
                </a:lnTo>
                <a:lnTo>
                  <a:pt x="3137" y="1162470"/>
                </a:lnTo>
                <a:lnTo>
                  <a:pt x="11668" y="1175067"/>
                </a:lnTo>
                <a:lnTo>
                  <a:pt x="24270" y="1183568"/>
                </a:lnTo>
                <a:lnTo>
                  <a:pt x="39624" y="1186688"/>
                </a:lnTo>
                <a:lnTo>
                  <a:pt x="54957" y="1183568"/>
                </a:lnTo>
                <a:lnTo>
                  <a:pt x="67516" y="1175067"/>
                </a:lnTo>
                <a:lnTo>
                  <a:pt x="76003" y="1162470"/>
                </a:lnTo>
                <a:lnTo>
                  <a:pt x="79121" y="1147064"/>
                </a:lnTo>
                <a:lnTo>
                  <a:pt x="76003" y="1131730"/>
                </a:lnTo>
                <a:lnTo>
                  <a:pt x="67516" y="1119171"/>
                </a:lnTo>
                <a:lnTo>
                  <a:pt x="54957" y="1110684"/>
                </a:lnTo>
                <a:lnTo>
                  <a:pt x="39624" y="1107566"/>
                </a:lnTo>
                <a:close/>
              </a:path>
              <a:path w="79375" h="3244215">
                <a:moveTo>
                  <a:pt x="39624" y="949325"/>
                </a:moveTo>
                <a:lnTo>
                  <a:pt x="24270" y="952444"/>
                </a:lnTo>
                <a:lnTo>
                  <a:pt x="11668" y="960945"/>
                </a:lnTo>
                <a:lnTo>
                  <a:pt x="3137" y="973542"/>
                </a:lnTo>
                <a:lnTo>
                  <a:pt x="0" y="988949"/>
                </a:lnTo>
                <a:lnTo>
                  <a:pt x="3137" y="1004282"/>
                </a:lnTo>
                <a:lnTo>
                  <a:pt x="11668" y="1016841"/>
                </a:lnTo>
                <a:lnTo>
                  <a:pt x="24270" y="1025328"/>
                </a:lnTo>
                <a:lnTo>
                  <a:pt x="39624" y="1028446"/>
                </a:lnTo>
                <a:lnTo>
                  <a:pt x="54957" y="1025328"/>
                </a:lnTo>
                <a:lnTo>
                  <a:pt x="67516" y="1016841"/>
                </a:lnTo>
                <a:lnTo>
                  <a:pt x="76003" y="1004282"/>
                </a:lnTo>
                <a:lnTo>
                  <a:pt x="79121" y="988949"/>
                </a:lnTo>
                <a:lnTo>
                  <a:pt x="76003" y="973542"/>
                </a:lnTo>
                <a:lnTo>
                  <a:pt x="67516" y="960945"/>
                </a:lnTo>
                <a:lnTo>
                  <a:pt x="54957" y="952444"/>
                </a:lnTo>
                <a:lnTo>
                  <a:pt x="39624" y="949325"/>
                </a:lnTo>
                <a:close/>
              </a:path>
              <a:path w="79375" h="3244215">
                <a:moveTo>
                  <a:pt x="39624" y="791083"/>
                </a:moveTo>
                <a:lnTo>
                  <a:pt x="24270" y="794202"/>
                </a:lnTo>
                <a:lnTo>
                  <a:pt x="11668" y="802703"/>
                </a:lnTo>
                <a:lnTo>
                  <a:pt x="3137" y="815300"/>
                </a:lnTo>
                <a:lnTo>
                  <a:pt x="0" y="830706"/>
                </a:lnTo>
                <a:lnTo>
                  <a:pt x="3137" y="846040"/>
                </a:lnTo>
                <a:lnTo>
                  <a:pt x="11668" y="858599"/>
                </a:lnTo>
                <a:lnTo>
                  <a:pt x="24270" y="867086"/>
                </a:lnTo>
                <a:lnTo>
                  <a:pt x="39624" y="870203"/>
                </a:lnTo>
                <a:lnTo>
                  <a:pt x="54957" y="867086"/>
                </a:lnTo>
                <a:lnTo>
                  <a:pt x="67516" y="858599"/>
                </a:lnTo>
                <a:lnTo>
                  <a:pt x="76003" y="846040"/>
                </a:lnTo>
                <a:lnTo>
                  <a:pt x="79121" y="830706"/>
                </a:lnTo>
                <a:lnTo>
                  <a:pt x="76003" y="815300"/>
                </a:lnTo>
                <a:lnTo>
                  <a:pt x="67516" y="802703"/>
                </a:lnTo>
                <a:lnTo>
                  <a:pt x="54957" y="794202"/>
                </a:lnTo>
                <a:lnTo>
                  <a:pt x="39624" y="791083"/>
                </a:lnTo>
                <a:close/>
              </a:path>
              <a:path w="79375" h="3244215">
                <a:moveTo>
                  <a:pt x="39624" y="632840"/>
                </a:moveTo>
                <a:lnTo>
                  <a:pt x="24270" y="635960"/>
                </a:lnTo>
                <a:lnTo>
                  <a:pt x="11668" y="644461"/>
                </a:lnTo>
                <a:lnTo>
                  <a:pt x="3137" y="657058"/>
                </a:lnTo>
                <a:lnTo>
                  <a:pt x="0" y="672464"/>
                </a:lnTo>
                <a:lnTo>
                  <a:pt x="3137" y="687798"/>
                </a:lnTo>
                <a:lnTo>
                  <a:pt x="11668" y="700357"/>
                </a:lnTo>
                <a:lnTo>
                  <a:pt x="24270" y="708844"/>
                </a:lnTo>
                <a:lnTo>
                  <a:pt x="39624" y="711962"/>
                </a:lnTo>
                <a:lnTo>
                  <a:pt x="54957" y="708844"/>
                </a:lnTo>
                <a:lnTo>
                  <a:pt x="67516" y="700357"/>
                </a:lnTo>
                <a:lnTo>
                  <a:pt x="76003" y="687798"/>
                </a:lnTo>
                <a:lnTo>
                  <a:pt x="79121" y="672464"/>
                </a:lnTo>
                <a:lnTo>
                  <a:pt x="76003" y="657058"/>
                </a:lnTo>
                <a:lnTo>
                  <a:pt x="67516" y="644461"/>
                </a:lnTo>
                <a:lnTo>
                  <a:pt x="54957" y="635960"/>
                </a:lnTo>
                <a:lnTo>
                  <a:pt x="39624" y="632840"/>
                </a:lnTo>
                <a:close/>
              </a:path>
              <a:path w="79375" h="3244215">
                <a:moveTo>
                  <a:pt x="39624" y="474599"/>
                </a:moveTo>
                <a:lnTo>
                  <a:pt x="24270" y="477736"/>
                </a:lnTo>
                <a:lnTo>
                  <a:pt x="11668" y="486267"/>
                </a:lnTo>
                <a:lnTo>
                  <a:pt x="3137" y="498869"/>
                </a:lnTo>
                <a:lnTo>
                  <a:pt x="0" y="514223"/>
                </a:lnTo>
                <a:lnTo>
                  <a:pt x="3137" y="529556"/>
                </a:lnTo>
                <a:lnTo>
                  <a:pt x="11668" y="542115"/>
                </a:lnTo>
                <a:lnTo>
                  <a:pt x="24270" y="550602"/>
                </a:lnTo>
                <a:lnTo>
                  <a:pt x="39624" y="553720"/>
                </a:lnTo>
                <a:lnTo>
                  <a:pt x="54957" y="550602"/>
                </a:lnTo>
                <a:lnTo>
                  <a:pt x="67516" y="542115"/>
                </a:lnTo>
                <a:lnTo>
                  <a:pt x="76003" y="529556"/>
                </a:lnTo>
                <a:lnTo>
                  <a:pt x="79121" y="514223"/>
                </a:lnTo>
                <a:lnTo>
                  <a:pt x="76003" y="498869"/>
                </a:lnTo>
                <a:lnTo>
                  <a:pt x="67516" y="486267"/>
                </a:lnTo>
                <a:lnTo>
                  <a:pt x="54957" y="477736"/>
                </a:lnTo>
                <a:lnTo>
                  <a:pt x="39624" y="474599"/>
                </a:lnTo>
                <a:close/>
              </a:path>
              <a:path w="79375" h="3244215">
                <a:moveTo>
                  <a:pt x="39624" y="316484"/>
                </a:moveTo>
                <a:lnTo>
                  <a:pt x="24270" y="319601"/>
                </a:lnTo>
                <a:lnTo>
                  <a:pt x="11668" y="328088"/>
                </a:lnTo>
                <a:lnTo>
                  <a:pt x="3137" y="340647"/>
                </a:lnTo>
                <a:lnTo>
                  <a:pt x="0" y="355980"/>
                </a:lnTo>
                <a:lnTo>
                  <a:pt x="3137" y="371314"/>
                </a:lnTo>
                <a:lnTo>
                  <a:pt x="11668" y="383873"/>
                </a:lnTo>
                <a:lnTo>
                  <a:pt x="24270" y="392360"/>
                </a:lnTo>
                <a:lnTo>
                  <a:pt x="39624" y="395477"/>
                </a:lnTo>
                <a:lnTo>
                  <a:pt x="54957" y="392360"/>
                </a:lnTo>
                <a:lnTo>
                  <a:pt x="67516" y="383873"/>
                </a:lnTo>
                <a:lnTo>
                  <a:pt x="76003" y="371314"/>
                </a:lnTo>
                <a:lnTo>
                  <a:pt x="79121" y="355980"/>
                </a:lnTo>
                <a:lnTo>
                  <a:pt x="76003" y="340647"/>
                </a:lnTo>
                <a:lnTo>
                  <a:pt x="67516" y="328088"/>
                </a:lnTo>
                <a:lnTo>
                  <a:pt x="54957" y="319601"/>
                </a:lnTo>
                <a:lnTo>
                  <a:pt x="39624" y="316484"/>
                </a:lnTo>
                <a:close/>
              </a:path>
              <a:path w="79375" h="3244215">
                <a:moveTo>
                  <a:pt x="39624" y="158242"/>
                </a:moveTo>
                <a:lnTo>
                  <a:pt x="24270" y="161359"/>
                </a:lnTo>
                <a:lnTo>
                  <a:pt x="11668" y="169846"/>
                </a:lnTo>
                <a:lnTo>
                  <a:pt x="3137" y="182405"/>
                </a:lnTo>
                <a:lnTo>
                  <a:pt x="0" y="197739"/>
                </a:lnTo>
                <a:lnTo>
                  <a:pt x="3137" y="213092"/>
                </a:lnTo>
                <a:lnTo>
                  <a:pt x="11668" y="225694"/>
                </a:lnTo>
                <a:lnTo>
                  <a:pt x="24270" y="234225"/>
                </a:lnTo>
                <a:lnTo>
                  <a:pt x="39624" y="237362"/>
                </a:lnTo>
                <a:lnTo>
                  <a:pt x="54957" y="234225"/>
                </a:lnTo>
                <a:lnTo>
                  <a:pt x="67516" y="225694"/>
                </a:lnTo>
                <a:lnTo>
                  <a:pt x="76003" y="213092"/>
                </a:lnTo>
                <a:lnTo>
                  <a:pt x="79121" y="197739"/>
                </a:lnTo>
                <a:lnTo>
                  <a:pt x="76003" y="182405"/>
                </a:lnTo>
                <a:lnTo>
                  <a:pt x="67516" y="169846"/>
                </a:lnTo>
                <a:lnTo>
                  <a:pt x="54957" y="161359"/>
                </a:lnTo>
                <a:lnTo>
                  <a:pt x="39624" y="158242"/>
                </a:lnTo>
                <a:close/>
              </a:path>
              <a:path w="79375" h="3244215">
                <a:moveTo>
                  <a:pt x="39624" y="0"/>
                </a:moveTo>
                <a:lnTo>
                  <a:pt x="24270" y="3117"/>
                </a:lnTo>
                <a:lnTo>
                  <a:pt x="11668" y="11604"/>
                </a:lnTo>
                <a:lnTo>
                  <a:pt x="3137" y="24163"/>
                </a:lnTo>
                <a:lnTo>
                  <a:pt x="0" y="39497"/>
                </a:lnTo>
                <a:lnTo>
                  <a:pt x="3137" y="54903"/>
                </a:lnTo>
                <a:lnTo>
                  <a:pt x="11668" y="67500"/>
                </a:lnTo>
                <a:lnTo>
                  <a:pt x="24270" y="76001"/>
                </a:lnTo>
                <a:lnTo>
                  <a:pt x="39624" y="79121"/>
                </a:lnTo>
                <a:lnTo>
                  <a:pt x="54957" y="76001"/>
                </a:lnTo>
                <a:lnTo>
                  <a:pt x="67516" y="67500"/>
                </a:lnTo>
                <a:lnTo>
                  <a:pt x="76003" y="54903"/>
                </a:lnTo>
                <a:lnTo>
                  <a:pt x="79121" y="39497"/>
                </a:lnTo>
                <a:lnTo>
                  <a:pt x="76003" y="24163"/>
                </a:lnTo>
                <a:lnTo>
                  <a:pt x="67516" y="11604"/>
                </a:lnTo>
                <a:lnTo>
                  <a:pt x="54957" y="3117"/>
                </a:lnTo>
                <a:lnTo>
                  <a:pt x="39624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>
            <a:noAutofit/>
          </a:bodyPr>
          <a:lstStyle/>
          <a:p>
            <a:pPr lvl="0" algn="l"/>
            <a:endParaRPr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64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00" y="996258"/>
            <a:ext cx="5104693" cy="58621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4082" y="-123401"/>
            <a:ext cx="10969421" cy="1143062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Всероссийский конкурс «Большая перемена»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"/>
          <a:stretch/>
        </p:blipFill>
        <p:spPr bwMode="auto">
          <a:xfrm>
            <a:off x="5348065" y="2551616"/>
            <a:ext cx="6840760" cy="433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6380" y="836712"/>
            <a:ext cx="5278960" cy="1590675"/>
          </a:xfrm>
          <a:prstGeom prst="rect">
            <a:avLst/>
          </a:prstGeom>
          <a:noFill/>
        </p:spPr>
        <p:txBody>
          <a:bodyPr wrap="square" lIns="125003" tIns="62501" rIns="125003" bIns="62501" rtlCol="0">
            <a:spAutoFit/>
          </a:bodyPr>
          <a:lstStyle/>
          <a:p>
            <a:r>
              <a:rPr lang="ru-RU" sz="2400" dirty="0"/>
              <a:t>За 3 года в Тутаевском районе</a:t>
            </a:r>
          </a:p>
          <a:p>
            <a:pPr marL="390525" indent="-390525">
              <a:buFont typeface="Wingdings" panose="05000000000000000000" pitchFamily="2" charset="2"/>
              <a:buChar char="ü"/>
            </a:pPr>
            <a:r>
              <a:rPr lang="ru-RU" sz="2400" dirty="0"/>
              <a:t>2500 участников</a:t>
            </a:r>
          </a:p>
          <a:p>
            <a:pPr marL="390525" indent="-390525">
              <a:buFont typeface="Wingdings" panose="05000000000000000000" pitchFamily="2" charset="2"/>
              <a:buChar char="ü"/>
            </a:pPr>
            <a:r>
              <a:rPr lang="ru-RU" sz="2400" dirty="0"/>
              <a:t>5 полуфиналистов</a:t>
            </a:r>
          </a:p>
          <a:p>
            <a:pPr marL="390525" indent="-390525">
              <a:buFont typeface="Wingdings" panose="05000000000000000000" pitchFamily="2" charset="2"/>
              <a:buChar char="ü"/>
            </a:pPr>
            <a:r>
              <a:rPr lang="ru-RU" sz="2400" dirty="0"/>
              <a:t>1 победитель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767211"/>
            <a:ext cx="9171695" cy="609078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8965" y="71755"/>
            <a:ext cx="10970895" cy="794385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Конкурс «Большая перемена»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4968" y="0"/>
            <a:ext cx="10970895" cy="794385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Вызовы </a:t>
            </a:r>
            <a:r>
              <a:rPr lang="ru-RU" sz="4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«</a:t>
            </a:r>
            <a:r>
              <a:rPr lang="ru-RU" sz="44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Большой перемены» 2022</a:t>
            </a:r>
            <a:endParaRPr lang="ru-RU" sz="44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8"/>
          <a:stretch/>
        </p:blipFill>
        <p:spPr bwMode="auto">
          <a:xfrm>
            <a:off x="811378" y="1328090"/>
            <a:ext cx="10683634" cy="552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764" y="836712"/>
            <a:ext cx="11737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2022 году в конкурсе школьники выбирали один из 12 вызовов (направлений):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23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796" y="23935"/>
            <a:ext cx="10971008" cy="850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Российское движение </a:t>
            </a: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детей и молодёжи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976" y="908720"/>
            <a:ext cx="4908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Федеральный </a:t>
            </a:r>
            <a:r>
              <a:rPr lang="ru-RU" sz="2400" i="1" dirty="0">
                <a:hlinkClick r:id="rId2"/>
              </a:rPr>
              <a:t>закон</a:t>
            </a:r>
            <a:r>
              <a:rPr lang="ru-RU" sz="2400" i="1" dirty="0"/>
              <a:t> от 14.07.2022 № 261-ФЗ </a:t>
            </a:r>
            <a:r>
              <a:rPr lang="ru-RU" sz="2400" i="1" dirty="0" smtClean="0"/>
              <a:t>«О </a:t>
            </a:r>
            <a:r>
              <a:rPr lang="ru-RU" sz="2400" i="1" dirty="0"/>
              <a:t>российском движении детей и </a:t>
            </a:r>
            <a:r>
              <a:rPr lang="ru-RU" sz="2400" i="1" dirty="0" smtClean="0"/>
              <a:t>молодежи»</a:t>
            </a:r>
            <a:endParaRPr lang="ru-RU" sz="2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7117" r="11229" b="13612"/>
          <a:stretch/>
        </p:blipFill>
        <p:spPr bwMode="auto">
          <a:xfrm>
            <a:off x="33976" y="2109049"/>
            <a:ext cx="3494415" cy="475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6"/>
          <p:cNvSpPr/>
          <p:nvPr/>
        </p:nvSpPr>
        <p:spPr>
          <a:xfrm>
            <a:off x="5086300" y="937117"/>
            <a:ext cx="45719" cy="2563891"/>
          </a:xfrm>
          <a:custGeom>
            <a:avLst/>
            <a:gdLst/>
            <a:ahLst/>
            <a:cxnLst/>
            <a:rect l="l" t="t" r="r" b="b"/>
            <a:pathLst>
              <a:path w="79375" h="3244215">
                <a:moveTo>
                  <a:pt x="39624" y="3164586"/>
                </a:moveTo>
                <a:lnTo>
                  <a:pt x="24270" y="3167703"/>
                </a:lnTo>
                <a:lnTo>
                  <a:pt x="11668" y="3176190"/>
                </a:lnTo>
                <a:lnTo>
                  <a:pt x="3137" y="3188749"/>
                </a:lnTo>
                <a:lnTo>
                  <a:pt x="0" y="3204083"/>
                </a:lnTo>
                <a:lnTo>
                  <a:pt x="3137" y="3219436"/>
                </a:lnTo>
                <a:lnTo>
                  <a:pt x="11668" y="3232038"/>
                </a:lnTo>
                <a:lnTo>
                  <a:pt x="24270" y="3240569"/>
                </a:lnTo>
                <a:lnTo>
                  <a:pt x="39624" y="3243706"/>
                </a:lnTo>
                <a:lnTo>
                  <a:pt x="54957" y="3240569"/>
                </a:lnTo>
                <a:lnTo>
                  <a:pt x="67516" y="3232038"/>
                </a:lnTo>
                <a:lnTo>
                  <a:pt x="76003" y="3219436"/>
                </a:lnTo>
                <a:lnTo>
                  <a:pt x="79121" y="3204083"/>
                </a:lnTo>
                <a:lnTo>
                  <a:pt x="76003" y="3188749"/>
                </a:lnTo>
                <a:lnTo>
                  <a:pt x="67516" y="3176190"/>
                </a:lnTo>
                <a:lnTo>
                  <a:pt x="54957" y="3167703"/>
                </a:lnTo>
                <a:lnTo>
                  <a:pt x="39624" y="3164586"/>
                </a:lnTo>
                <a:close/>
              </a:path>
              <a:path w="79375" h="3244215">
                <a:moveTo>
                  <a:pt x="39624" y="3006343"/>
                </a:moveTo>
                <a:lnTo>
                  <a:pt x="24270" y="3009461"/>
                </a:lnTo>
                <a:lnTo>
                  <a:pt x="11668" y="3017948"/>
                </a:lnTo>
                <a:lnTo>
                  <a:pt x="3137" y="3030507"/>
                </a:lnTo>
                <a:lnTo>
                  <a:pt x="0" y="3045841"/>
                </a:lnTo>
                <a:lnTo>
                  <a:pt x="3137" y="3061247"/>
                </a:lnTo>
                <a:lnTo>
                  <a:pt x="11668" y="3073844"/>
                </a:lnTo>
                <a:lnTo>
                  <a:pt x="24270" y="3082345"/>
                </a:lnTo>
                <a:lnTo>
                  <a:pt x="39624" y="3085465"/>
                </a:lnTo>
                <a:lnTo>
                  <a:pt x="54957" y="3082345"/>
                </a:lnTo>
                <a:lnTo>
                  <a:pt x="67516" y="3073844"/>
                </a:lnTo>
                <a:lnTo>
                  <a:pt x="76003" y="3061247"/>
                </a:lnTo>
                <a:lnTo>
                  <a:pt x="79121" y="3045841"/>
                </a:lnTo>
                <a:lnTo>
                  <a:pt x="76003" y="3030507"/>
                </a:lnTo>
                <a:lnTo>
                  <a:pt x="67516" y="3017948"/>
                </a:lnTo>
                <a:lnTo>
                  <a:pt x="54957" y="3009461"/>
                </a:lnTo>
                <a:lnTo>
                  <a:pt x="39624" y="3006343"/>
                </a:lnTo>
                <a:close/>
              </a:path>
              <a:path w="79375" h="3244215">
                <a:moveTo>
                  <a:pt x="39624" y="2848102"/>
                </a:moveTo>
                <a:lnTo>
                  <a:pt x="24270" y="2851219"/>
                </a:lnTo>
                <a:lnTo>
                  <a:pt x="11668" y="2859706"/>
                </a:lnTo>
                <a:lnTo>
                  <a:pt x="3137" y="2872265"/>
                </a:lnTo>
                <a:lnTo>
                  <a:pt x="0" y="2887599"/>
                </a:lnTo>
                <a:lnTo>
                  <a:pt x="3137" y="2903005"/>
                </a:lnTo>
                <a:lnTo>
                  <a:pt x="11668" y="2915602"/>
                </a:lnTo>
                <a:lnTo>
                  <a:pt x="24270" y="2924103"/>
                </a:lnTo>
                <a:lnTo>
                  <a:pt x="39624" y="2927223"/>
                </a:lnTo>
                <a:lnTo>
                  <a:pt x="54957" y="2924103"/>
                </a:lnTo>
                <a:lnTo>
                  <a:pt x="67516" y="2915602"/>
                </a:lnTo>
                <a:lnTo>
                  <a:pt x="76003" y="2903005"/>
                </a:lnTo>
                <a:lnTo>
                  <a:pt x="79121" y="2887599"/>
                </a:lnTo>
                <a:lnTo>
                  <a:pt x="76003" y="2872265"/>
                </a:lnTo>
                <a:lnTo>
                  <a:pt x="67516" y="2859706"/>
                </a:lnTo>
                <a:lnTo>
                  <a:pt x="54957" y="2851219"/>
                </a:lnTo>
                <a:lnTo>
                  <a:pt x="39624" y="2848102"/>
                </a:lnTo>
                <a:close/>
              </a:path>
              <a:path w="79375" h="3244215">
                <a:moveTo>
                  <a:pt x="39624" y="2689860"/>
                </a:moveTo>
                <a:lnTo>
                  <a:pt x="24270" y="2692977"/>
                </a:lnTo>
                <a:lnTo>
                  <a:pt x="11668" y="2701464"/>
                </a:lnTo>
                <a:lnTo>
                  <a:pt x="3137" y="2714023"/>
                </a:lnTo>
                <a:lnTo>
                  <a:pt x="0" y="2729356"/>
                </a:lnTo>
                <a:lnTo>
                  <a:pt x="3137" y="2744763"/>
                </a:lnTo>
                <a:lnTo>
                  <a:pt x="11668" y="2757360"/>
                </a:lnTo>
                <a:lnTo>
                  <a:pt x="24270" y="2765861"/>
                </a:lnTo>
                <a:lnTo>
                  <a:pt x="39624" y="2768980"/>
                </a:lnTo>
                <a:lnTo>
                  <a:pt x="54957" y="2765861"/>
                </a:lnTo>
                <a:lnTo>
                  <a:pt x="67516" y="2757360"/>
                </a:lnTo>
                <a:lnTo>
                  <a:pt x="76003" y="2744763"/>
                </a:lnTo>
                <a:lnTo>
                  <a:pt x="79121" y="2729356"/>
                </a:lnTo>
                <a:lnTo>
                  <a:pt x="76003" y="2714023"/>
                </a:lnTo>
                <a:lnTo>
                  <a:pt x="67516" y="2701464"/>
                </a:lnTo>
                <a:lnTo>
                  <a:pt x="54957" y="2692977"/>
                </a:lnTo>
                <a:lnTo>
                  <a:pt x="39624" y="2689860"/>
                </a:lnTo>
                <a:close/>
              </a:path>
              <a:path w="79375" h="3244215">
                <a:moveTo>
                  <a:pt x="39624" y="2531617"/>
                </a:moveTo>
                <a:lnTo>
                  <a:pt x="24270" y="2534737"/>
                </a:lnTo>
                <a:lnTo>
                  <a:pt x="11668" y="2543238"/>
                </a:lnTo>
                <a:lnTo>
                  <a:pt x="3137" y="2555835"/>
                </a:lnTo>
                <a:lnTo>
                  <a:pt x="0" y="2571241"/>
                </a:lnTo>
                <a:lnTo>
                  <a:pt x="3137" y="2586575"/>
                </a:lnTo>
                <a:lnTo>
                  <a:pt x="11668" y="2599134"/>
                </a:lnTo>
                <a:lnTo>
                  <a:pt x="24270" y="2607621"/>
                </a:lnTo>
                <a:lnTo>
                  <a:pt x="39624" y="2610739"/>
                </a:lnTo>
                <a:lnTo>
                  <a:pt x="54957" y="2607621"/>
                </a:lnTo>
                <a:lnTo>
                  <a:pt x="67516" y="2599134"/>
                </a:lnTo>
                <a:lnTo>
                  <a:pt x="76003" y="2586575"/>
                </a:lnTo>
                <a:lnTo>
                  <a:pt x="79121" y="2571241"/>
                </a:lnTo>
                <a:lnTo>
                  <a:pt x="76003" y="2555835"/>
                </a:lnTo>
                <a:lnTo>
                  <a:pt x="67516" y="2543238"/>
                </a:lnTo>
                <a:lnTo>
                  <a:pt x="54957" y="2534737"/>
                </a:lnTo>
                <a:lnTo>
                  <a:pt x="39624" y="2531617"/>
                </a:lnTo>
                <a:close/>
              </a:path>
              <a:path w="79375" h="3244215">
                <a:moveTo>
                  <a:pt x="39624" y="2373376"/>
                </a:moveTo>
                <a:lnTo>
                  <a:pt x="24270" y="2376495"/>
                </a:lnTo>
                <a:lnTo>
                  <a:pt x="11668" y="2384996"/>
                </a:lnTo>
                <a:lnTo>
                  <a:pt x="3137" y="2397593"/>
                </a:lnTo>
                <a:lnTo>
                  <a:pt x="0" y="2413000"/>
                </a:lnTo>
                <a:lnTo>
                  <a:pt x="3137" y="2428333"/>
                </a:lnTo>
                <a:lnTo>
                  <a:pt x="11668" y="2440892"/>
                </a:lnTo>
                <a:lnTo>
                  <a:pt x="24270" y="2449379"/>
                </a:lnTo>
                <a:lnTo>
                  <a:pt x="39624" y="2452497"/>
                </a:lnTo>
                <a:lnTo>
                  <a:pt x="54957" y="2449379"/>
                </a:lnTo>
                <a:lnTo>
                  <a:pt x="67516" y="2440892"/>
                </a:lnTo>
                <a:lnTo>
                  <a:pt x="76003" y="2428333"/>
                </a:lnTo>
                <a:lnTo>
                  <a:pt x="79121" y="2413000"/>
                </a:lnTo>
                <a:lnTo>
                  <a:pt x="76003" y="2397593"/>
                </a:lnTo>
                <a:lnTo>
                  <a:pt x="67516" y="2384996"/>
                </a:lnTo>
                <a:lnTo>
                  <a:pt x="54957" y="2376495"/>
                </a:lnTo>
                <a:lnTo>
                  <a:pt x="39624" y="2373376"/>
                </a:lnTo>
                <a:close/>
              </a:path>
              <a:path w="79375" h="3244215">
                <a:moveTo>
                  <a:pt x="39624" y="2215134"/>
                </a:moveTo>
                <a:lnTo>
                  <a:pt x="24270" y="2218253"/>
                </a:lnTo>
                <a:lnTo>
                  <a:pt x="11668" y="2226754"/>
                </a:lnTo>
                <a:lnTo>
                  <a:pt x="3137" y="2239351"/>
                </a:lnTo>
                <a:lnTo>
                  <a:pt x="0" y="2254758"/>
                </a:lnTo>
                <a:lnTo>
                  <a:pt x="3137" y="2270091"/>
                </a:lnTo>
                <a:lnTo>
                  <a:pt x="11668" y="2282650"/>
                </a:lnTo>
                <a:lnTo>
                  <a:pt x="24270" y="2291137"/>
                </a:lnTo>
                <a:lnTo>
                  <a:pt x="39624" y="2294254"/>
                </a:lnTo>
                <a:lnTo>
                  <a:pt x="54957" y="2291137"/>
                </a:lnTo>
                <a:lnTo>
                  <a:pt x="67516" y="2282650"/>
                </a:lnTo>
                <a:lnTo>
                  <a:pt x="76003" y="2270091"/>
                </a:lnTo>
                <a:lnTo>
                  <a:pt x="79121" y="2254758"/>
                </a:lnTo>
                <a:lnTo>
                  <a:pt x="76003" y="2239351"/>
                </a:lnTo>
                <a:lnTo>
                  <a:pt x="67516" y="2226754"/>
                </a:lnTo>
                <a:lnTo>
                  <a:pt x="54957" y="2218253"/>
                </a:lnTo>
                <a:lnTo>
                  <a:pt x="39624" y="2215134"/>
                </a:lnTo>
                <a:close/>
              </a:path>
              <a:path w="79375" h="3244215">
                <a:moveTo>
                  <a:pt x="39624" y="2056891"/>
                </a:moveTo>
                <a:lnTo>
                  <a:pt x="24270" y="2060029"/>
                </a:lnTo>
                <a:lnTo>
                  <a:pt x="11668" y="2068560"/>
                </a:lnTo>
                <a:lnTo>
                  <a:pt x="3137" y="2081162"/>
                </a:lnTo>
                <a:lnTo>
                  <a:pt x="0" y="2096515"/>
                </a:lnTo>
                <a:lnTo>
                  <a:pt x="3137" y="2111849"/>
                </a:lnTo>
                <a:lnTo>
                  <a:pt x="11668" y="2124408"/>
                </a:lnTo>
                <a:lnTo>
                  <a:pt x="24270" y="2132895"/>
                </a:lnTo>
                <a:lnTo>
                  <a:pt x="39624" y="2136013"/>
                </a:lnTo>
                <a:lnTo>
                  <a:pt x="54957" y="2132895"/>
                </a:lnTo>
                <a:lnTo>
                  <a:pt x="67516" y="2124408"/>
                </a:lnTo>
                <a:lnTo>
                  <a:pt x="76003" y="2111849"/>
                </a:lnTo>
                <a:lnTo>
                  <a:pt x="79121" y="2096515"/>
                </a:lnTo>
                <a:lnTo>
                  <a:pt x="76003" y="2081162"/>
                </a:lnTo>
                <a:lnTo>
                  <a:pt x="67516" y="2068560"/>
                </a:lnTo>
                <a:lnTo>
                  <a:pt x="54957" y="2060029"/>
                </a:lnTo>
                <a:lnTo>
                  <a:pt x="39624" y="2056891"/>
                </a:lnTo>
                <a:close/>
              </a:path>
              <a:path w="79375" h="3244215">
                <a:moveTo>
                  <a:pt x="39624" y="1898650"/>
                </a:moveTo>
                <a:lnTo>
                  <a:pt x="24270" y="1901787"/>
                </a:lnTo>
                <a:lnTo>
                  <a:pt x="11668" y="1910318"/>
                </a:lnTo>
                <a:lnTo>
                  <a:pt x="3137" y="1922920"/>
                </a:lnTo>
                <a:lnTo>
                  <a:pt x="0" y="1938274"/>
                </a:lnTo>
                <a:lnTo>
                  <a:pt x="3137" y="1953607"/>
                </a:lnTo>
                <a:lnTo>
                  <a:pt x="11668" y="1966166"/>
                </a:lnTo>
                <a:lnTo>
                  <a:pt x="24270" y="1974653"/>
                </a:lnTo>
                <a:lnTo>
                  <a:pt x="39624" y="1977771"/>
                </a:lnTo>
                <a:lnTo>
                  <a:pt x="54957" y="1974653"/>
                </a:lnTo>
                <a:lnTo>
                  <a:pt x="67516" y="1966166"/>
                </a:lnTo>
                <a:lnTo>
                  <a:pt x="76003" y="1953607"/>
                </a:lnTo>
                <a:lnTo>
                  <a:pt x="79121" y="1938274"/>
                </a:lnTo>
                <a:lnTo>
                  <a:pt x="76003" y="1922920"/>
                </a:lnTo>
                <a:lnTo>
                  <a:pt x="67516" y="1910318"/>
                </a:lnTo>
                <a:lnTo>
                  <a:pt x="54957" y="1901787"/>
                </a:lnTo>
                <a:lnTo>
                  <a:pt x="39624" y="1898650"/>
                </a:lnTo>
                <a:close/>
              </a:path>
              <a:path w="79375" h="3244215">
                <a:moveTo>
                  <a:pt x="39624" y="1740535"/>
                </a:moveTo>
                <a:lnTo>
                  <a:pt x="24270" y="1743652"/>
                </a:lnTo>
                <a:lnTo>
                  <a:pt x="11668" y="1752139"/>
                </a:lnTo>
                <a:lnTo>
                  <a:pt x="3137" y="1764698"/>
                </a:lnTo>
                <a:lnTo>
                  <a:pt x="0" y="1780031"/>
                </a:lnTo>
                <a:lnTo>
                  <a:pt x="3137" y="1795385"/>
                </a:lnTo>
                <a:lnTo>
                  <a:pt x="11668" y="1807987"/>
                </a:lnTo>
                <a:lnTo>
                  <a:pt x="24270" y="1816518"/>
                </a:lnTo>
                <a:lnTo>
                  <a:pt x="39624" y="1819655"/>
                </a:lnTo>
                <a:lnTo>
                  <a:pt x="54957" y="1816518"/>
                </a:lnTo>
                <a:lnTo>
                  <a:pt x="67516" y="1807987"/>
                </a:lnTo>
                <a:lnTo>
                  <a:pt x="76003" y="1795385"/>
                </a:lnTo>
                <a:lnTo>
                  <a:pt x="79121" y="1780031"/>
                </a:lnTo>
                <a:lnTo>
                  <a:pt x="76003" y="1764698"/>
                </a:lnTo>
                <a:lnTo>
                  <a:pt x="67516" y="1752139"/>
                </a:lnTo>
                <a:lnTo>
                  <a:pt x="54957" y="1743652"/>
                </a:lnTo>
                <a:lnTo>
                  <a:pt x="39624" y="1740535"/>
                </a:lnTo>
                <a:close/>
              </a:path>
              <a:path w="79375" h="3244215">
                <a:moveTo>
                  <a:pt x="39624" y="1582292"/>
                </a:moveTo>
                <a:lnTo>
                  <a:pt x="24270" y="1585410"/>
                </a:lnTo>
                <a:lnTo>
                  <a:pt x="11668" y="1593897"/>
                </a:lnTo>
                <a:lnTo>
                  <a:pt x="3137" y="1606456"/>
                </a:lnTo>
                <a:lnTo>
                  <a:pt x="0" y="1621789"/>
                </a:lnTo>
                <a:lnTo>
                  <a:pt x="3137" y="1637143"/>
                </a:lnTo>
                <a:lnTo>
                  <a:pt x="11668" y="1649745"/>
                </a:lnTo>
                <a:lnTo>
                  <a:pt x="24270" y="1658276"/>
                </a:lnTo>
                <a:lnTo>
                  <a:pt x="39624" y="1661414"/>
                </a:lnTo>
                <a:lnTo>
                  <a:pt x="54957" y="1658276"/>
                </a:lnTo>
                <a:lnTo>
                  <a:pt x="67516" y="1649745"/>
                </a:lnTo>
                <a:lnTo>
                  <a:pt x="76003" y="1637143"/>
                </a:lnTo>
                <a:lnTo>
                  <a:pt x="79121" y="1621789"/>
                </a:lnTo>
                <a:lnTo>
                  <a:pt x="76003" y="1606456"/>
                </a:lnTo>
                <a:lnTo>
                  <a:pt x="67516" y="1593897"/>
                </a:lnTo>
                <a:lnTo>
                  <a:pt x="54957" y="1585410"/>
                </a:lnTo>
                <a:lnTo>
                  <a:pt x="39624" y="1582292"/>
                </a:lnTo>
                <a:close/>
              </a:path>
              <a:path w="79375" h="3244215">
                <a:moveTo>
                  <a:pt x="39624" y="1424051"/>
                </a:moveTo>
                <a:lnTo>
                  <a:pt x="24270" y="1427168"/>
                </a:lnTo>
                <a:lnTo>
                  <a:pt x="11668" y="1435655"/>
                </a:lnTo>
                <a:lnTo>
                  <a:pt x="3137" y="1448214"/>
                </a:lnTo>
                <a:lnTo>
                  <a:pt x="0" y="1463548"/>
                </a:lnTo>
                <a:lnTo>
                  <a:pt x="3137" y="1478954"/>
                </a:lnTo>
                <a:lnTo>
                  <a:pt x="11668" y="1491551"/>
                </a:lnTo>
                <a:lnTo>
                  <a:pt x="24270" y="1500052"/>
                </a:lnTo>
                <a:lnTo>
                  <a:pt x="39624" y="1503172"/>
                </a:lnTo>
                <a:lnTo>
                  <a:pt x="54957" y="1500052"/>
                </a:lnTo>
                <a:lnTo>
                  <a:pt x="67516" y="1491551"/>
                </a:lnTo>
                <a:lnTo>
                  <a:pt x="76003" y="1478954"/>
                </a:lnTo>
                <a:lnTo>
                  <a:pt x="79121" y="1463548"/>
                </a:lnTo>
                <a:lnTo>
                  <a:pt x="76003" y="1448214"/>
                </a:lnTo>
                <a:lnTo>
                  <a:pt x="67516" y="1435655"/>
                </a:lnTo>
                <a:lnTo>
                  <a:pt x="54957" y="1427168"/>
                </a:lnTo>
                <a:lnTo>
                  <a:pt x="39624" y="1424051"/>
                </a:lnTo>
                <a:close/>
              </a:path>
              <a:path w="79375" h="3244215">
                <a:moveTo>
                  <a:pt x="39624" y="1265809"/>
                </a:moveTo>
                <a:lnTo>
                  <a:pt x="24270" y="1268926"/>
                </a:lnTo>
                <a:lnTo>
                  <a:pt x="11668" y="1277413"/>
                </a:lnTo>
                <a:lnTo>
                  <a:pt x="3137" y="1289972"/>
                </a:lnTo>
                <a:lnTo>
                  <a:pt x="0" y="1305305"/>
                </a:lnTo>
                <a:lnTo>
                  <a:pt x="3137" y="1320712"/>
                </a:lnTo>
                <a:lnTo>
                  <a:pt x="11668" y="1333309"/>
                </a:lnTo>
                <a:lnTo>
                  <a:pt x="24270" y="1341810"/>
                </a:lnTo>
                <a:lnTo>
                  <a:pt x="39624" y="1344929"/>
                </a:lnTo>
                <a:lnTo>
                  <a:pt x="54957" y="1341810"/>
                </a:lnTo>
                <a:lnTo>
                  <a:pt x="67516" y="1333309"/>
                </a:lnTo>
                <a:lnTo>
                  <a:pt x="76003" y="1320712"/>
                </a:lnTo>
                <a:lnTo>
                  <a:pt x="79121" y="1305305"/>
                </a:lnTo>
                <a:lnTo>
                  <a:pt x="76003" y="1289972"/>
                </a:lnTo>
                <a:lnTo>
                  <a:pt x="67516" y="1277413"/>
                </a:lnTo>
                <a:lnTo>
                  <a:pt x="54957" y="1268926"/>
                </a:lnTo>
                <a:lnTo>
                  <a:pt x="39624" y="1265809"/>
                </a:lnTo>
                <a:close/>
              </a:path>
              <a:path w="79375" h="3244215">
                <a:moveTo>
                  <a:pt x="39624" y="1107566"/>
                </a:moveTo>
                <a:lnTo>
                  <a:pt x="24270" y="1110684"/>
                </a:lnTo>
                <a:lnTo>
                  <a:pt x="11668" y="1119171"/>
                </a:lnTo>
                <a:lnTo>
                  <a:pt x="3137" y="1131730"/>
                </a:lnTo>
                <a:lnTo>
                  <a:pt x="0" y="1147064"/>
                </a:lnTo>
                <a:lnTo>
                  <a:pt x="3137" y="1162470"/>
                </a:lnTo>
                <a:lnTo>
                  <a:pt x="11668" y="1175067"/>
                </a:lnTo>
                <a:lnTo>
                  <a:pt x="24270" y="1183568"/>
                </a:lnTo>
                <a:lnTo>
                  <a:pt x="39624" y="1186688"/>
                </a:lnTo>
                <a:lnTo>
                  <a:pt x="54957" y="1183568"/>
                </a:lnTo>
                <a:lnTo>
                  <a:pt x="67516" y="1175067"/>
                </a:lnTo>
                <a:lnTo>
                  <a:pt x="76003" y="1162470"/>
                </a:lnTo>
                <a:lnTo>
                  <a:pt x="79121" y="1147064"/>
                </a:lnTo>
                <a:lnTo>
                  <a:pt x="76003" y="1131730"/>
                </a:lnTo>
                <a:lnTo>
                  <a:pt x="67516" y="1119171"/>
                </a:lnTo>
                <a:lnTo>
                  <a:pt x="54957" y="1110684"/>
                </a:lnTo>
                <a:lnTo>
                  <a:pt x="39624" y="1107566"/>
                </a:lnTo>
                <a:close/>
              </a:path>
              <a:path w="79375" h="3244215">
                <a:moveTo>
                  <a:pt x="39624" y="949325"/>
                </a:moveTo>
                <a:lnTo>
                  <a:pt x="24270" y="952444"/>
                </a:lnTo>
                <a:lnTo>
                  <a:pt x="11668" y="960945"/>
                </a:lnTo>
                <a:lnTo>
                  <a:pt x="3137" y="973542"/>
                </a:lnTo>
                <a:lnTo>
                  <a:pt x="0" y="988949"/>
                </a:lnTo>
                <a:lnTo>
                  <a:pt x="3137" y="1004282"/>
                </a:lnTo>
                <a:lnTo>
                  <a:pt x="11668" y="1016841"/>
                </a:lnTo>
                <a:lnTo>
                  <a:pt x="24270" y="1025328"/>
                </a:lnTo>
                <a:lnTo>
                  <a:pt x="39624" y="1028446"/>
                </a:lnTo>
                <a:lnTo>
                  <a:pt x="54957" y="1025328"/>
                </a:lnTo>
                <a:lnTo>
                  <a:pt x="67516" y="1016841"/>
                </a:lnTo>
                <a:lnTo>
                  <a:pt x="76003" y="1004282"/>
                </a:lnTo>
                <a:lnTo>
                  <a:pt x="79121" y="988949"/>
                </a:lnTo>
                <a:lnTo>
                  <a:pt x="76003" y="973542"/>
                </a:lnTo>
                <a:lnTo>
                  <a:pt x="67516" y="960945"/>
                </a:lnTo>
                <a:lnTo>
                  <a:pt x="54957" y="952444"/>
                </a:lnTo>
                <a:lnTo>
                  <a:pt x="39624" y="949325"/>
                </a:lnTo>
                <a:close/>
              </a:path>
              <a:path w="79375" h="3244215">
                <a:moveTo>
                  <a:pt x="39624" y="791083"/>
                </a:moveTo>
                <a:lnTo>
                  <a:pt x="24270" y="794202"/>
                </a:lnTo>
                <a:lnTo>
                  <a:pt x="11668" y="802703"/>
                </a:lnTo>
                <a:lnTo>
                  <a:pt x="3137" y="815300"/>
                </a:lnTo>
                <a:lnTo>
                  <a:pt x="0" y="830706"/>
                </a:lnTo>
                <a:lnTo>
                  <a:pt x="3137" y="846040"/>
                </a:lnTo>
                <a:lnTo>
                  <a:pt x="11668" y="858599"/>
                </a:lnTo>
                <a:lnTo>
                  <a:pt x="24270" y="867086"/>
                </a:lnTo>
                <a:lnTo>
                  <a:pt x="39624" y="870203"/>
                </a:lnTo>
                <a:lnTo>
                  <a:pt x="54957" y="867086"/>
                </a:lnTo>
                <a:lnTo>
                  <a:pt x="67516" y="858599"/>
                </a:lnTo>
                <a:lnTo>
                  <a:pt x="76003" y="846040"/>
                </a:lnTo>
                <a:lnTo>
                  <a:pt x="79121" y="830706"/>
                </a:lnTo>
                <a:lnTo>
                  <a:pt x="76003" y="815300"/>
                </a:lnTo>
                <a:lnTo>
                  <a:pt x="67516" y="802703"/>
                </a:lnTo>
                <a:lnTo>
                  <a:pt x="54957" y="794202"/>
                </a:lnTo>
                <a:lnTo>
                  <a:pt x="39624" y="791083"/>
                </a:lnTo>
                <a:close/>
              </a:path>
              <a:path w="79375" h="3244215">
                <a:moveTo>
                  <a:pt x="39624" y="632840"/>
                </a:moveTo>
                <a:lnTo>
                  <a:pt x="24270" y="635960"/>
                </a:lnTo>
                <a:lnTo>
                  <a:pt x="11668" y="644461"/>
                </a:lnTo>
                <a:lnTo>
                  <a:pt x="3137" y="657058"/>
                </a:lnTo>
                <a:lnTo>
                  <a:pt x="0" y="672464"/>
                </a:lnTo>
                <a:lnTo>
                  <a:pt x="3137" y="687798"/>
                </a:lnTo>
                <a:lnTo>
                  <a:pt x="11668" y="700357"/>
                </a:lnTo>
                <a:lnTo>
                  <a:pt x="24270" y="708844"/>
                </a:lnTo>
                <a:lnTo>
                  <a:pt x="39624" y="711962"/>
                </a:lnTo>
                <a:lnTo>
                  <a:pt x="54957" y="708844"/>
                </a:lnTo>
                <a:lnTo>
                  <a:pt x="67516" y="700357"/>
                </a:lnTo>
                <a:lnTo>
                  <a:pt x="76003" y="687798"/>
                </a:lnTo>
                <a:lnTo>
                  <a:pt x="79121" y="672464"/>
                </a:lnTo>
                <a:lnTo>
                  <a:pt x="76003" y="657058"/>
                </a:lnTo>
                <a:lnTo>
                  <a:pt x="67516" y="644461"/>
                </a:lnTo>
                <a:lnTo>
                  <a:pt x="54957" y="635960"/>
                </a:lnTo>
                <a:lnTo>
                  <a:pt x="39624" y="632840"/>
                </a:lnTo>
                <a:close/>
              </a:path>
              <a:path w="79375" h="3244215">
                <a:moveTo>
                  <a:pt x="39624" y="474599"/>
                </a:moveTo>
                <a:lnTo>
                  <a:pt x="24270" y="477736"/>
                </a:lnTo>
                <a:lnTo>
                  <a:pt x="11668" y="486267"/>
                </a:lnTo>
                <a:lnTo>
                  <a:pt x="3137" y="498869"/>
                </a:lnTo>
                <a:lnTo>
                  <a:pt x="0" y="514223"/>
                </a:lnTo>
                <a:lnTo>
                  <a:pt x="3137" y="529556"/>
                </a:lnTo>
                <a:lnTo>
                  <a:pt x="11668" y="542115"/>
                </a:lnTo>
                <a:lnTo>
                  <a:pt x="24270" y="550602"/>
                </a:lnTo>
                <a:lnTo>
                  <a:pt x="39624" y="553720"/>
                </a:lnTo>
                <a:lnTo>
                  <a:pt x="54957" y="550602"/>
                </a:lnTo>
                <a:lnTo>
                  <a:pt x="67516" y="542115"/>
                </a:lnTo>
                <a:lnTo>
                  <a:pt x="76003" y="529556"/>
                </a:lnTo>
                <a:lnTo>
                  <a:pt x="79121" y="514223"/>
                </a:lnTo>
                <a:lnTo>
                  <a:pt x="76003" y="498869"/>
                </a:lnTo>
                <a:lnTo>
                  <a:pt x="67516" y="486267"/>
                </a:lnTo>
                <a:lnTo>
                  <a:pt x="54957" y="477736"/>
                </a:lnTo>
                <a:lnTo>
                  <a:pt x="39624" y="474599"/>
                </a:lnTo>
                <a:close/>
              </a:path>
              <a:path w="79375" h="3244215">
                <a:moveTo>
                  <a:pt x="39624" y="316484"/>
                </a:moveTo>
                <a:lnTo>
                  <a:pt x="24270" y="319601"/>
                </a:lnTo>
                <a:lnTo>
                  <a:pt x="11668" y="328088"/>
                </a:lnTo>
                <a:lnTo>
                  <a:pt x="3137" y="340647"/>
                </a:lnTo>
                <a:lnTo>
                  <a:pt x="0" y="355980"/>
                </a:lnTo>
                <a:lnTo>
                  <a:pt x="3137" y="371314"/>
                </a:lnTo>
                <a:lnTo>
                  <a:pt x="11668" y="383873"/>
                </a:lnTo>
                <a:lnTo>
                  <a:pt x="24270" y="392360"/>
                </a:lnTo>
                <a:lnTo>
                  <a:pt x="39624" y="395477"/>
                </a:lnTo>
                <a:lnTo>
                  <a:pt x="54957" y="392360"/>
                </a:lnTo>
                <a:lnTo>
                  <a:pt x="67516" y="383873"/>
                </a:lnTo>
                <a:lnTo>
                  <a:pt x="76003" y="371314"/>
                </a:lnTo>
                <a:lnTo>
                  <a:pt x="79121" y="355980"/>
                </a:lnTo>
                <a:lnTo>
                  <a:pt x="76003" y="340647"/>
                </a:lnTo>
                <a:lnTo>
                  <a:pt x="67516" y="328088"/>
                </a:lnTo>
                <a:lnTo>
                  <a:pt x="54957" y="319601"/>
                </a:lnTo>
                <a:lnTo>
                  <a:pt x="39624" y="316484"/>
                </a:lnTo>
                <a:close/>
              </a:path>
              <a:path w="79375" h="3244215">
                <a:moveTo>
                  <a:pt x="39624" y="158242"/>
                </a:moveTo>
                <a:lnTo>
                  <a:pt x="24270" y="161359"/>
                </a:lnTo>
                <a:lnTo>
                  <a:pt x="11668" y="169846"/>
                </a:lnTo>
                <a:lnTo>
                  <a:pt x="3137" y="182405"/>
                </a:lnTo>
                <a:lnTo>
                  <a:pt x="0" y="197739"/>
                </a:lnTo>
                <a:lnTo>
                  <a:pt x="3137" y="213092"/>
                </a:lnTo>
                <a:lnTo>
                  <a:pt x="11668" y="225694"/>
                </a:lnTo>
                <a:lnTo>
                  <a:pt x="24270" y="234225"/>
                </a:lnTo>
                <a:lnTo>
                  <a:pt x="39624" y="237362"/>
                </a:lnTo>
                <a:lnTo>
                  <a:pt x="54957" y="234225"/>
                </a:lnTo>
                <a:lnTo>
                  <a:pt x="67516" y="225694"/>
                </a:lnTo>
                <a:lnTo>
                  <a:pt x="76003" y="213092"/>
                </a:lnTo>
                <a:lnTo>
                  <a:pt x="79121" y="197739"/>
                </a:lnTo>
                <a:lnTo>
                  <a:pt x="76003" y="182405"/>
                </a:lnTo>
                <a:lnTo>
                  <a:pt x="67516" y="169846"/>
                </a:lnTo>
                <a:lnTo>
                  <a:pt x="54957" y="161359"/>
                </a:lnTo>
                <a:lnTo>
                  <a:pt x="39624" y="158242"/>
                </a:lnTo>
                <a:close/>
              </a:path>
              <a:path w="79375" h="3244215">
                <a:moveTo>
                  <a:pt x="39624" y="0"/>
                </a:moveTo>
                <a:lnTo>
                  <a:pt x="24270" y="3117"/>
                </a:lnTo>
                <a:lnTo>
                  <a:pt x="11668" y="11604"/>
                </a:lnTo>
                <a:lnTo>
                  <a:pt x="3137" y="24163"/>
                </a:lnTo>
                <a:lnTo>
                  <a:pt x="0" y="39497"/>
                </a:lnTo>
                <a:lnTo>
                  <a:pt x="3137" y="54903"/>
                </a:lnTo>
                <a:lnTo>
                  <a:pt x="11668" y="67500"/>
                </a:lnTo>
                <a:lnTo>
                  <a:pt x="24270" y="76001"/>
                </a:lnTo>
                <a:lnTo>
                  <a:pt x="39624" y="79121"/>
                </a:lnTo>
                <a:lnTo>
                  <a:pt x="54957" y="76001"/>
                </a:lnTo>
                <a:lnTo>
                  <a:pt x="67516" y="67500"/>
                </a:lnTo>
                <a:lnTo>
                  <a:pt x="76003" y="54903"/>
                </a:lnTo>
                <a:lnTo>
                  <a:pt x="79121" y="39497"/>
                </a:lnTo>
                <a:lnTo>
                  <a:pt x="76003" y="24163"/>
                </a:lnTo>
                <a:lnTo>
                  <a:pt x="67516" y="11604"/>
                </a:lnTo>
                <a:lnTo>
                  <a:pt x="54957" y="3117"/>
                </a:lnTo>
                <a:lnTo>
                  <a:pt x="39624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>
            <a:noAutofit/>
          </a:bodyPr>
          <a:lstStyle/>
          <a:p>
            <a:pPr lvl="0" algn="l"/>
            <a:endParaRPr>
              <a:sym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29100" y="4779123"/>
            <a:ext cx="85281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будут сформированы региональные отделения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состоится съезд движения, на котором будет </a:t>
            </a:r>
            <a:r>
              <a:rPr lang="ru-RU" sz="2400" dirty="0"/>
              <a:t>определено название </a:t>
            </a:r>
            <a:r>
              <a:rPr lang="ru-RU" sz="2400" dirty="0" smtClean="0"/>
              <a:t>движения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возраст </a:t>
            </a:r>
            <a:r>
              <a:rPr lang="ru-RU" sz="2400" dirty="0"/>
              <a:t>участников </a:t>
            </a:r>
            <a:r>
              <a:rPr lang="ru-RU" sz="2400" dirty="0" smtClean="0"/>
              <a:t>движения - </a:t>
            </a:r>
            <a:r>
              <a:rPr lang="ru-RU" sz="2400" dirty="0"/>
              <a:t>от 6 до 18 </a:t>
            </a:r>
            <a:r>
              <a:rPr lang="ru-RU" sz="2400" dirty="0" smtClean="0"/>
              <a:t>лет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2164" y="4056980"/>
            <a:ext cx="782101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/>
              <a:t>Решение Учредительного собрания </a:t>
            </a:r>
            <a:r>
              <a:rPr lang="ru-RU" sz="2400" b="1" dirty="0"/>
              <a:t>Российского движения детей и молодежи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2363" r="1221" b="2775"/>
          <a:stretch/>
        </p:blipFill>
        <p:spPr bwMode="auto">
          <a:xfrm>
            <a:off x="5662364" y="873832"/>
            <a:ext cx="5688632" cy="313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8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796" y="23935"/>
            <a:ext cx="10971008" cy="850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Российское движение </a:t>
            </a: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детей и молодёжи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6125" y="692696"/>
            <a:ext cx="517443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hlinkClick r:id="rId2"/>
              </a:rPr>
              <a:t>Указ</a:t>
            </a:r>
            <a:r>
              <a:rPr lang="ru-RU" dirty="0"/>
              <a:t> </a:t>
            </a:r>
            <a:r>
              <a:rPr lang="ru-RU" sz="2400" i="1" dirty="0"/>
              <a:t>Президента </a:t>
            </a:r>
            <a:r>
              <a:rPr lang="ru-RU" sz="2400" i="1" dirty="0" smtClean="0"/>
              <a:t>РФ </a:t>
            </a:r>
            <a:r>
              <a:rPr lang="ru-RU" sz="2400" i="1" dirty="0"/>
              <a:t>от 29.07.2022 №509 «О членах Наблюдательного совета Общероссийского общественно-государственного движения детей и молодежи»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t="4872" b="12375"/>
          <a:stretch/>
        </p:blipFill>
        <p:spPr bwMode="auto">
          <a:xfrm>
            <a:off x="0" y="2663687"/>
            <a:ext cx="3718148" cy="421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6"/>
          <p:cNvSpPr/>
          <p:nvPr/>
        </p:nvSpPr>
        <p:spPr>
          <a:xfrm>
            <a:off x="5158308" y="819988"/>
            <a:ext cx="61448" cy="2927325"/>
          </a:xfrm>
          <a:custGeom>
            <a:avLst/>
            <a:gdLst/>
            <a:ahLst/>
            <a:cxnLst/>
            <a:rect l="l" t="t" r="r" b="b"/>
            <a:pathLst>
              <a:path w="79375" h="3244215">
                <a:moveTo>
                  <a:pt x="39624" y="3164586"/>
                </a:moveTo>
                <a:lnTo>
                  <a:pt x="24270" y="3167703"/>
                </a:lnTo>
                <a:lnTo>
                  <a:pt x="11668" y="3176190"/>
                </a:lnTo>
                <a:lnTo>
                  <a:pt x="3137" y="3188749"/>
                </a:lnTo>
                <a:lnTo>
                  <a:pt x="0" y="3204083"/>
                </a:lnTo>
                <a:lnTo>
                  <a:pt x="3137" y="3219436"/>
                </a:lnTo>
                <a:lnTo>
                  <a:pt x="11668" y="3232038"/>
                </a:lnTo>
                <a:lnTo>
                  <a:pt x="24270" y="3240569"/>
                </a:lnTo>
                <a:lnTo>
                  <a:pt x="39624" y="3243706"/>
                </a:lnTo>
                <a:lnTo>
                  <a:pt x="54957" y="3240569"/>
                </a:lnTo>
                <a:lnTo>
                  <a:pt x="67516" y="3232038"/>
                </a:lnTo>
                <a:lnTo>
                  <a:pt x="76003" y="3219436"/>
                </a:lnTo>
                <a:lnTo>
                  <a:pt x="79121" y="3204083"/>
                </a:lnTo>
                <a:lnTo>
                  <a:pt x="76003" y="3188749"/>
                </a:lnTo>
                <a:lnTo>
                  <a:pt x="67516" y="3176190"/>
                </a:lnTo>
                <a:lnTo>
                  <a:pt x="54957" y="3167703"/>
                </a:lnTo>
                <a:lnTo>
                  <a:pt x="39624" y="3164586"/>
                </a:lnTo>
                <a:close/>
              </a:path>
              <a:path w="79375" h="3244215">
                <a:moveTo>
                  <a:pt x="39624" y="3006343"/>
                </a:moveTo>
                <a:lnTo>
                  <a:pt x="24270" y="3009461"/>
                </a:lnTo>
                <a:lnTo>
                  <a:pt x="11668" y="3017948"/>
                </a:lnTo>
                <a:lnTo>
                  <a:pt x="3137" y="3030507"/>
                </a:lnTo>
                <a:lnTo>
                  <a:pt x="0" y="3045841"/>
                </a:lnTo>
                <a:lnTo>
                  <a:pt x="3137" y="3061247"/>
                </a:lnTo>
                <a:lnTo>
                  <a:pt x="11668" y="3073844"/>
                </a:lnTo>
                <a:lnTo>
                  <a:pt x="24270" y="3082345"/>
                </a:lnTo>
                <a:lnTo>
                  <a:pt x="39624" y="3085465"/>
                </a:lnTo>
                <a:lnTo>
                  <a:pt x="54957" y="3082345"/>
                </a:lnTo>
                <a:lnTo>
                  <a:pt x="67516" y="3073844"/>
                </a:lnTo>
                <a:lnTo>
                  <a:pt x="76003" y="3061247"/>
                </a:lnTo>
                <a:lnTo>
                  <a:pt x="79121" y="3045841"/>
                </a:lnTo>
                <a:lnTo>
                  <a:pt x="76003" y="3030507"/>
                </a:lnTo>
                <a:lnTo>
                  <a:pt x="67516" y="3017948"/>
                </a:lnTo>
                <a:lnTo>
                  <a:pt x="54957" y="3009461"/>
                </a:lnTo>
                <a:lnTo>
                  <a:pt x="39624" y="3006343"/>
                </a:lnTo>
                <a:close/>
              </a:path>
              <a:path w="79375" h="3244215">
                <a:moveTo>
                  <a:pt x="39624" y="2848102"/>
                </a:moveTo>
                <a:lnTo>
                  <a:pt x="24270" y="2851219"/>
                </a:lnTo>
                <a:lnTo>
                  <a:pt x="11668" y="2859706"/>
                </a:lnTo>
                <a:lnTo>
                  <a:pt x="3137" y="2872265"/>
                </a:lnTo>
                <a:lnTo>
                  <a:pt x="0" y="2887599"/>
                </a:lnTo>
                <a:lnTo>
                  <a:pt x="3137" y="2903005"/>
                </a:lnTo>
                <a:lnTo>
                  <a:pt x="11668" y="2915602"/>
                </a:lnTo>
                <a:lnTo>
                  <a:pt x="24270" y="2924103"/>
                </a:lnTo>
                <a:lnTo>
                  <a:pt x="39624" y="2927223"/>
                </a:lnTo>
                <a:lnTo>
                  <a:pt x="54957" y="2924103"/>
                </a:lnTo>
                <a:lnTo>
                  <a:pt x="67516" y="2915602"/>
                </a:lnTo>
                <a:lnTo>
                  <a:pt x="76003" y="2903005"/>
                </a:lnTo>
                <a:lnTo>
                  <a:pt x="79121" y="2887599"/>
                </a:lnTo>
                <a:lnTo>
                  <a:pt x="76003" y="2872265"/>
                </a:lnTo>
                <a:lnTo>
                  <a:pt x="67516" y="2859706"/>
                </a:lnTo>
                <a:lnTo>
                  <a:pt x="54957" y="2851219"/>
                </a:lnTo>
                <a:lnTo>
                  <a:pt x="39624" y="2848102"/>
                </a:lnTo>
                <a:close/>
              </a:path>
              <a:path w="79375" h="3244215">
                <a:moveTo>
                  <a:pt x="39624" y="2689860"/>
                </a:moveTo>
                <a:lnTo>
                  <a:pt x="24270" y="2692977"/>
                </a:lnTo>
                <a:lnTo>
                  <a:pt x="11668" y="2701464"/>
                </a:lnTo>
                <a:lnTo>
                  <a:pt x="3137" y="2714023"/>
                </a:lnTo>
                <a:lnTo>
                  <a:pt x="0" y="2729356"/>
                </a:lnTo>
                <a:lnTo>
                  <a:pt x="3137" y="2744763"/>
                </a:lnTo>
                <a:lnTo>
                  <a:pt x="11668" y="2757360"/>
                </a:lnTo>
                <a:lnTo>
                  <a:pt x="24270" y="2765861"/>
                </a:lnTo>
                <a:lnTo>
                  <a:pt x="39624" y="2768980"/>
                </a:lnTo>
                <a:lnTo>
                  <a:pt x="54957" y="2765861"/>
                </a:lnTo>
                <a:lnTo>
                  <a:pt x="67516" y="2757360"/>
                </a:lnTo>
                <a:lnTo>
                  <a:pt x="76003" y="2744763"/>
                </a:lnTo>
                <a:lnTo>
                  <a:pt x="79121" y="2729356"/>
                </a:lnTo>
                <a:lnTo>
                  <a:pt x="76003" y="2714023"/>
                </a:lnTo>
                <a:lnTo>
                  <a:pt x="67516" y="2701464"/>
                </a:lnTo>
                <a:lnTo>
                  <a:pt x="54957" y="2692977"/>
                </a:lnTo>
                <a:lnTo>
                  <a:pt x="39624" y="2689860"/>
                </a:lnTo>
                <a:close/>
              </a:path>
              <a:path w="79375" h="3244215">
                <a:moveTo>
                  <a:pt x="39624" y="2531617"/>
                </a:moveTo>
                <a:lnTo>
                  <a:pt x="24270" y="2534737"/>
                </a:lnTo>
                <a:lnTo>
                  <a:pt x="11668" y="2543238"/>
                </a:lnTo>
                <a:lnTo>
                  <a:pt x="3137" y="2555835"/>
                </a:lnTo>
                <a:lnTo>
                  <a:pt x="0" y="2571241"/>
                </a:lnTo>
                <a:lnTo>
                  <a:pt x="3137" y="2586575"/>
                </a:lnTo>
                <a:lnTo>
                  <a:pt x="11668" y="2599134"/>
                </a:lnTo>
                <a:lnTo>
                  <a:pt x="24270" y="2607621"/>
                </a:lnTo>
                <a:lnTo>
                  <a:pt x="39624" y="2610739"/>
                </a:lnTo>
                <a:lnTo>
                  <a:pt x="54957" y="2607621"/>
                </a:lnTo>
                <a:lnTo>
                  <a:pt x="67516" y="2599134"/>
                </a:lnTo>
                <a:lnTo>
                  <a:pt x="76003" y="2586575"/>
                </a:lnTo>
                <a:lnTo>
                  <a:pt x="79121" y="2571241"/>
                </a:lnTo>
                <a:lnTo>
                  <a:pt x="76003" y="2555835"/>
                </a:lnTo>
                <a:lnTo>
                  <a:pt x="67516" y="2543238"/>
                </a:lnTo>
                <a:lnTo>
                  <a:pt x="54957" y="2534737"/>
                </a:lnTo>
                <a:lnTo>
                  <a:pt x="39624" y="2531617"/>
                </a:lnTo>
                <a:close/>
              </a:path>
              <a:path w="79375" h="3244215">
                <a:moveTo>
                  <a:pt x="39624" y="2373376"/>
                </a:moveTo>
                <a:lnTo>
                  <a:pt x="24270" y="2376495"/>
                </a:lnTo>
                <a:lnTo>
                  <a:pt x="11668" y="2384996"/>
                </a:lnTo>
                <a:lnTo>
                  <a:pt x="3137" y="2397593"/>
                </a:lnTo>
                <a:lnTo>
                  <a:pt x="0" y="2413000"/>
                </a:lnTo>
                <a:lnTo>
                  <a:pt x="3137" y="2428333"/>
                </a:lnTo>
                <a:lnTo>
                  <a:pt x="11668" y="2440892"/>
                </a:lnTo>
                <a:lnTo>
                  <a:pt x="24270" y="2449379"/>
                </a:lnTo>
                <a:lnTo>
                  <a:pt x="39624" y="2452497"/>
                </a:lnTo>
                <a:lnTo>
                  <a:pt x="54957" y="2449379"/>
                </a:lnTo>
                <a:lnTo>
                  <a:pt x="67516" y="2440892"/>
                </a:lnTo>
                <a:lnTo>
                  <a:pt x="76003" y="2428333"/>
                </a:lnTo>
                <a:lnTo>
                  <a:pt x="79121" y="2413000"/>
                </a:lnTo>
                <a:lnTo>
                  <a:pt x="76003" y="2397593"/>
                </a:lnTo>
                <a:lnTo>
                  <a:pt x="67516" y="2384996"/>
                </a:lnTo>
                <a:lnTo>
                  <a:pt x="54957" y="2376495"/>
                </a:lnTo>
                <a:lnTo>
                  <a:pt x="39624" y="2373376"/>
                </a:lnTo>
                <a:close/>
              </a:path>
              <a:path w="79375" h="3244215">
                <a:moveTo>
                  <a:pt x="39624" y="2215134"/>
                </a:moveTo>
                <a:lnTo>
                  <a:pt x="24270" y="2218253"/>
                </a:lnTo>
                <a:lnTo>
                  <a:pt x="11668" y="2226754"/>
                </a:lnTo>
                <a:lnTo>
                  <a:pt x="3137" y="2239351"/>
                </a:lnTo>
                <a:lnTo>
                  <a:pt x="0" y="2254758"/>
                </a:lnTo>
                <a:lnTo>
                  <a:pt x="3137" y="2270091"/>
                </a:lnTo>
                <a:lnTo>
                  <a:pt x="11668" y="2282650"/>
                </a:lnTo>
                <a:lnTo>
                  <a:pt x="24270" y="2291137"/>
                </a:lnTo>
                <a:lnTo>
                  <a:pt x="39624" y="2294254"/>
                </a:lnTo>
                <a:lnTo>
                  <a:pt x="54957" y="2291137"/>
                </a:lnTo>
                <a:lnTo>
                  <a:pt x="67516" y="2282650"/>
                </a:lnTo>
                <a:lnTo>
                  <a:pt x="76003" y="2270091"/>
                </a:lnTo>
                <a:lnTo>
                  <a:pt x="79121" y="2254758"/>
                </a:lnTo>
                <a:lnTo>
                  <a:pt x="76003" y="2239351"/>
                </a:lnTo>
                <a:lnTo>
                  <a:pt x="67516" y="2226754"/>
                </a:lnTo>
                <a:lnTo>
                  <a:pt x="54957" y="2218253"/>
                </a:lnTo>
                <a:lnTo>
                  <a:pt x="39624" y="2215134"/>
                </a:lnTo>
                <a:close/>
              </a:path>
              <a:path w="79375" h="3244215">
                <a:moveTo>
                  <a:pt x="39624" y="2056891"/>
                </a:moveTo>
                <a:lnTo>
                  <a:pt x="24270" y="2060029"/>
                </a:lnTo>
                <a:lnTo>
                  <a:pt x="11668" y="2068560"/>
                </a:lnTo>
                <a:lnTo>
                  <a:pt x="3137" y="2081162"/>
                </a:lnTo>
                <a:lnTo>
                  <a:pt x="0" y="2096515"/>
                </a:lnTo>
                <a:lnTo>
                  <a:pt x="3137" y="2111849"/>
                </a:lnTo>
                <a:lnTo>
                  <a:pt x="11668" y="2124408"/>
                </a:lnTo>
                <a:lnTo>
                  <a:pt x="24270" y="2132895"/>
                </a:lnTo>
                <a:lnTo>
                  <a:pt x="39624" y="2136013"/>
                </a:lnTo>
                <a:lnTo>
                  <a:pt x="54957" y="2132895"/>
                </a:lnTo>
                <a:lnTo>
                  <a:pt x="67516" y="2124408"/>
                </a:lnTo>
                <a:lnTo>
                  <a:pt x="76003" y="2111849"/>
                </a:lnTo>
                <a:lnTo>
                  <a:pt x="79121" y="2096515"/>
                </a:lnTo>
                <a:lnTo>
                  <a:pt x="76003" y="2081162"/>
                </a:lnTo>
                <a:lnTo>
                  <a:pt x="67516" y="2068560"/>
                </a:lnTo>
                <a:lnTo>
                  <a:pt x="54957" y="2060029"/>
                </a:lnTo>
                <a:lnTo>
                  <a:pt x="39624" y="2056891"/>
                </a:lnTo>
                <a:close/>
              </a:path>
              <a:path w="79375" h="3244215">
                <a:moveTo>
                  <a:pt x="39624" y="1898650"/>
                </a:moveTo>
                <a:lnTo>
                  <a:pt x="24270" y="1901787"/>
                </a:lnTo>
                <a:lnTo>
                  <a:pt x="11668" y="1910318"/>
                </a:lnTo>
                <a:lnTo>
                  <a:pt x="3137" y="1922920"/>
                </a:lnTo>
                <a:lnTo>
                  <a:pt x="0" y="1938274"/>
                </a:lnTo>
                <a:lnTo>
                  <a:pt x="3137" y="1953607"/>
                </a:lnTo>
                <a:lnTo>
                  <a:pt x="11668" y="1966166"/>
                </a:lnTo>
                <a:lnTo>
                  <a:pt x="24270" y="1974653"/>
                </a:lnTo>
                <a:lnTo>
                  <a:pt x="39624" y="1977771"/>
                </a:lnTo>
                <a:lnTo>
                  <a:pt x="54957" y="1974653"/>
                </a:lnTo>
                <a:lnTo>
                  <a:pt x="67516" y="1966166"/>
                </a:lnTo>
                <a:lnTo>
                  <a:pt x="76003" y="1953607"/>
                </a:lnTo>
                <a:lnTo>
                  <a:pt x="79121" y="1938274"/>
                </a:lnTo>
                <a:lnTo>
                  <a:pt x="76003" y="1922920"/>
                </a:lnTo>
                <a:lnTo>
                  <a:pt x="67516" y="1910318"/>
                </a:lnTo>
                <a:lnTo>
                  <a:pt x="54957" y="1901787"/>
                </a:lnTo>
                <a:lnTo>
                  <a:pt x="39624" y="1898650"/>
                </a:lnTo>
                <a:close/>
              </a:path>
              <a:path w="79375" h="3244215">
                <a:moveTo>
                  <a:pt x="39624" y="1740535"/>
                </a:moveTo>
                <a:lnTo>
                  <a:pt x="24270" y="1743652"/>
                </a:lnTo>
                <a:lnTo>
                  <a:pt x="11668" y="1752139"/>
                </a:lnTo>
                <a:lnTo>
                  <a:pt x="3137" y="1764698"/>
                </a:lnTo>
                <a:lnTo>
                  <a:pt x="0" y="1780031"/>
                </a:lnTo>
                <a:lnTo>
                  <a:pt x="3137" y="1795385"/>
                </a:lnTo>
                <a:lnTo>
                  <a:pt x="11668" y="1807987"/>
                </a:lnTo>
                <a:lnTo>
                  <a:pt x="24270" y="1816518"/>
                </a:lnTo>
                <a:lnTo>
                  <a:pt x="39624" y="1819655"/>
                </a:lnTo>
                <a:lnTo>
                  <a:pt x="54957" y="1816518"/>
                </a:lnTo>
                <a:lnTo>
                  <a:pt x="67516" y="1807987"/>
                </a:lnTo>
                <a:lnTo>
                  <a:pt x="76003" y="1795385"/>
                </a:lnTo>
                <a:lnTo>
                  <a:pt x="79121" y="1780031"/>
                </a:lnTo>
                <a:lnTo>
                  <a:pt x="76003" y="1764698"/>
                </a:lnTo>
                <a:lnTo>
                  <a:pt x="67516" y="1752139"/>
                </a:lnTo>
                <a:lnTo>
                  <a:pt x="54957" y="1743652"/>
                </a:lnTo>
                <a:lnTo>
                  <a:pt x="39624" y="1740535"/>
                </a:lnTo>
                <a:close/>
              </a:path>
              <a:path w="79375" h="3244215">
                <a:moveTo>
                  <a:pt x="39624" y="1582292"/>
                </a:moveTo>
                <a:lnTo>
                  <a:pt x="24270" y="1585410"/>
                </a:lnTo>
                <a:lnTo>
                  <a:pt x="11668" y="1593897"/>
                </a:lnTo>
                <a:lnTo>
                  <a:pt x="3137" y="1606456"/>
                </a:lnTo>
                <a:lnTo>
                  <a:pt x="0" y="1621789"/>
                </a:lnTo>
                <a:lnTo>
                  <a:pt x="3137" y="1637143"/>
                </a:lnTo>
                <a:lnTo>
                  <a:pt x="11668" y="1649745"/>
                </a:lnTo>
                <a:lnTo>
                  <a:pt x="24270" y="1658276"/>
                </a:lnTo>
                <a:lnTo>
                  <a:pt x="39624" y="1661414"/>
                </a:lnTo>
                <a:lnTo>
                  <a:pt x="54957" y="1658276"/>
                </a:lnTo>
                <a:lnTo>
                  <a:pt x="67516" y="1649745"/>
                </a:lnTo>
                <a:lnTo>
                  <a:pt x="76003" y="1637143"/>
                </a:lnTo>
                <a:lnTo>
                  <a:pt x="79121" y="1621789"/>
                </a:lnTo>
                <a:lnTo>
                  <a:pt x="76003" y="1606456"/>
                </a:lnTo>
                <a:lnTo>
                  <a:pt x="67516" y="1593897"/>
                </a:lnTo>
                <a:lnTo>
                  <a:pt x="54957" y="1585410"/>
                </a:lnTo>
                <a:lnTo>
                  <a:pt x="39624" y="1582292"/>
                </a:lnTo>
                <a:close/>
              </a:path>
              <a:path w="79375" h="3244215">
                <a:moveTo>
                  <a:pt x="39624" y="1424051"/>
                </a:moveTo>
                <a:lnTo>
                  <a:pt x="24270" y="1427168"/>
                </a:lnTo>
                <a:lnTo>
                  <a:pt x="11668" y="1435655"/>
                </a:lnTo>
                <a:lnTo>
                  <a:pt x="3137" y="1448214"/>
                </a:lnTo>
                <a:lnTo>
                  <a:pt x="0" y="1463548"/>
                </a:lnTo>
                <a:lnTo>
                  <a:pt x="3137" y="1478954"/>
                </a:lnTo>
                <a:lnTo>
                  <a:pt x="11668" y="1491551"/>
                </a:lnTo>
                <a:lnTo>
                  <a:pt x="24270" y="1500052"/>
                </a:lnTo>
                <a:lnTo>
                  <a:pt x="39624" y="1503172"/>
                </a:lnTo>
                <a:lnTo>
                  <a:pt x="54957" y="1500052"/>
                </a:lnTo>
                <a:lnTo>
                  <a:pt x="67516" y="1491551"/>
                </a:lnTo>
                <a:lnTo>
                  <a:pt x="76003" y="1478954"/>
                </a:lnTo>
                <a:lnTo>
                  <a:pt x="79121" y="1463548"/>
                </a:lnTo>
                <a:lnTo>
                  <a:pt x="76003" y="1448214"/>
                </a:lnTo>
                <a:lnTo>
                  <a:pt x="67516" y="1435655"/>
                </a:lnTo>
                <a:lnTo>
                  <a:pt x="54957" y="1427168"/>
                </a:lnTo>
                <a:lnTo>
                  <a:pt x="39624" y="1424051"/>
                </a:lnTo>
                <a:close/>
              </a:path>
              <a:path w="79375" h="3244215">
                <a:moveTo>
                  <a:pt x="39624" y="1265809"/>
                </a:moveTo>
                <a:lnTo>
                  <a:pt x="24270" y="1268926"/>
                </a:lnTo>
                <a:lnTo>
                  <a:pt x="11668" y="1277413"/>
                </a:lnTo>
                <a:lnTo>
                  <a:pt x="3137" y="1289972"/>
                </a:lnTo>
                <a:lnTo>
                  <a:pt x="0" y="1305305"/>
                </a:lnTo>
                <a:lnTo>
                  <a:pt x="3137" y="1320712"/>
                </a:lnTo>
                <a:lnTo>
                  <a:pt x="11668" y="1333309"/>
                </a:lnTo>
                <a:lnTo>
                  <a:pt x="24270" y="1341810"/>
                </a:lnTo>
                <a:lnTo>
                  <a:pt x="39624" y="1344929"/>
                </a:lnTo>
                <a:lnTo>
                  <a:pt x="54957" y="1341810"/>
                </a:lnTo>
                <a:lnTo>
                  <a:pt x="67516" y="1333309"/>
                </a:lnTo>
                <a:lnTo>
                  <a:pt x="76003" y="1320712"/>
                </a:lnTo>
                <a:lnTo>
                  <a:pt x="79121" y="1305305"/>
                </a:lnTo>
                <a:lnTo>
                  <a:pt x="76003" y="1289972"/>
                </a:lnTo>
                <a:lnTo>
                  <a:pt x="67516" y="1277413"/>
                </a:lnTo>
                <a:lnTo>
                  <a:pt x="54957" y="1268926"/>
                </a:lnTo>
                <a:lnTo>
                  <a:pt x="39624" y="1265809"/>
                </a:lnTo>
                <a:close/>
              </a:path>
              <a:path w="79375" h="3244215">
                <a:moveTo>
                  <a:pt x="39624" y="1107566"/>
                </a:moveTo>
                <a:lnTo>
                  <a:pt x="24270" y="1110684"/>
                </a:lnTo>
                <a:lnTo>
                  <a:pt x="11668" y="1119171"/>
                </a:lnTo>
                <a:lnTo>
                  <a:pt x="3137" y="1131730"/>
                </a:lnTo>
                <a:lnTo>
                  <a:pt x="0" y="1147064"/>
                </a:lnTo>
                <a:lnTo>
                  <a:pt x="3137" y="1162470"/>
                </a:lnTo>
                <a:lnTo>
                  <a:pt x="11668" y="1175067"/>
                </a:lnTo>
                <a:lnTo>
                  <a:pt x="24270" y="1183568"/>
                </a:lnTo>
                <a:lnTo>
                  <a:pt x="39624" y="1186688"/>
                </a:lnTo>
                <a:lnTo>
                  <a:pt x="54957" y="1183568"/>
                </a:lnTo>
                <a:lnTo>
                  <a:pt x="67516" y="1175067"/>
                </a:lnTo>
                <a:lnTo>
                  <a:pt x="76003" y="1162470"/>
                </a:lnTo>
                <a:lnTo>
                  <a:pt x="79121" y="1147064"/>
                </a:lnTo>
                <a:lnTo>
                  <a:pt x="76003" y="1131730"/>
                </a:lnTo>
                <a:lnTo>
                  <a:pt x="67516" y="1119171"/>
                </a:lnTo>
                <a:lnTo>
                  <a:pt x="54957" y="1110684"/>
                </a:lnTo>
                <a:lnTo>
                  <a:pt x="39624" y="1107566"/>
                </a:lnTo>
                <a:close/>
              </a:path>
              <a:path w="79375" h="3244215">
                <a:moveTo>
                  <a:pt x="39624" y="949325"/>
                </a:moveTo>
                <a:lnTo>
                  <a:pt x="24270" y="952444"/>
                </a:lnTo>
                <a:lnTo>
                  <a:pt x="11668" y="960945"/>
                </a:lnTo>
                <a:lnTo>
                  <a:pt x="3137" y="973542"/>
                </a:lnTo>
                <a:lnTo>
                  <a:pt x="0" y="988949"/>
                </a:lnTo>
                <a:lnTo>
                  <a:pt x="3137" y="1004282"/>
                </a:lnTo>
                <a:lnTo>
                  <a:pt x="11668" y="1016841"/>
                </a:lnTo>
                <a:lnTo>
                  <a:pt x="24270" y="1025328"/>
                </a:lnTo>
                <a:lnTo>
                  <a:pt x="39624" y="1028446"/>
                </a:lnTo>
                <a:lnTo>
                  <a:pt x="54957" y="1025328"/>
                </a:lnTo>
                <a:lnTo>
                  <a:pt x="67516" y="1016841"/>
                </a:lnTo>
                <a:lnTo>
                  <a:pt x="76003" y="1004282"/>
                </a:lnTo>
                <a:lnTo>
                  <a:pt x="79121" y="988949"/>
                </a:lnTo>
                <a:lnTo>
                  <a:pt x="76003" y="973542"/>
                </a:lnTo>
                <a:lnTo>
                  <a:pt x="67516" y="960945"/>
                </a:lnTo>
                <a:lnTo>
                  <a:pt x="54957" y="952444"/>
                </a:lnTo>
                <a:lnTo>
                  <a:pt x="39624" y="949325"/>
                </a:lnTo>
                <a:close/>
              </a:path>
              <a:path w="79375" h="3244215">
                <a:moveTo>
                  <a:pt x="39624" y="791083"/>
                </a:moveTo>
                <a:lnTo>
                  <a:pt x="24270" y="794202"/>
                </a:lnTo>
                <a:lnTo>
                  <a:pt x="11668" y="802703"/>
                </a:lnTo>
                <a:lnTo>
                  <a:pt x="3137" y="815300"/>
                </a:lnTo>
                <a:lnTo>
                  <a:pt x="0" y="830706"/>
                </a:lnTo>
                <a:lnTo>
                  <a:pt x="3137" y="846040"/>
                </a:lnTo>
                <a:lnTo>
                  <a:pt x="11668" y="858599"/>
                </a:lnTo>
                <a:lnTo>
                  <a:pt x="24270" y="867086"/>
                </a:lnTo>
                <a:lnTo>
                  <a:pt x="39624" y="870203"/>
                </a:lnTo>
                <a:lnTo>
                  <a:pt x="54957" y="867086"/>
                </a:lnTo>
                <a:lnTo>
                  <a:pt x="67516" y="858599"/>
                </a:lnTo>
                <a:lnTo>
                  <a:pt x="76003" y="846040"/>
                </a:lnTo>
                <a:lnTo>
                  <a:pt x="79121" y="830706"/>
                </a:lnTo>
                <a:lnTo>
                  <a:pt x="76003" y="815300"/>
                </a:lnTo>
                <a:lnTo>
                  <a:pt x="67516" y="802703"/>
                </a:lnTo>
                <a:lnTo>
                  <a:pt x="54957" y="794202"/>
                </a:lnTo>
                <a:lnTo>
                  <a:pt x="39624" y="791083"/>
                </a:lnTo>
                <a:close/>
              </a:path>
              <a:path w="79375" h="3244215">
                <a:moveTo>
                  <a:pt x="39624" y="632840"/>
                </a:moveTo>
                <a:lnTo>
                  <a:pt x="24270" y="635960"/>
                </a:lnTo>
                <a:lnTo>
                  <a:pt x="11668" y="644461"/>
                </a:lnTo>
                <a:lnTo>
                  <a:pt x="3137" y="657058"/>
                </a:lnTo>
                <a:lnTo>
                  <a:pt x="0" y="672464"/>
                </a:lnTo>
                <a:lnTo>
                  <a:pt x="3137" y="687798"/>
                </a:lnTo>
                <a:lnTo>
                  <a:pt x="11668" y="700357"/>
                </a:lnTo>
                <a:lnTo>
                  <a:pt x="24270" y="708844"/>
                </a:lnTo>
                <a:lnTo>
                  <a:pt x="39624" y="711962"/>
                </a:lnTo>
                <a:lnTo>
                  <a:pt x="54957" y="708844"/>
                </a:lnTo>
                <a:lnTo>
                  <a:pt x="67516" y="700357"/>
                </a:lnTo>
                <a:lnTo>
                  <a:pt x="76003" y="687798"/>
                </a:lnTo>
                <a:lnTo>
                  <a:pt x="79121" y="672464"/>
                </a:lnTo>
                <a:lnTo>
                  <a:pt x="76003" y="657058"/>
                </a:lnTo>
                <a:lnTo>
                  <a:pt x="67516" y="644461"/>
                </a:lnTo>
                <a:lnTo>
                  <a:pt x="54957" y="635960"/>
                </a:lnTo>
                <a:lnTo>
                  <a:pt x="39624" y="632840"/>
                </a:lnTo>
                <a:close/>
              </a:path>
              <a:path w="79375" h="3244215">
                <a:moveTo>
                  <a:pt x="39624" y="474599"/>
                </a:moveTo>
                <a:lnTo>
                  <a:pt x="24270" y="477736"/>
                </a:lnTo>
                <a:lnTo>
                  <a:pt x="11668" y="486267"/>
                </a:lnTo>
                <a:lnTo>
                  <a:pt x="3137" y="498869"/>
                </a:lnTo>
                <a:lnTo>
                  <a:pt x="0" y="514223"/>
                </a:lnTo>
                <a:lnTo>
                  <a:pt x="3137" y="529556"/>
                </a:lnTo>
                <a:lnTo>
                  <a:pt x="11668" y="542115"/>
                </a:lnTo>
                <a:lnTo>
                  <a:pt x="24270" y="550602"/>
                </a:lnTo>
                <a:lnTo>
                  <a:pt x="39624" y="553720"/>
                </a:lnTo>
                <a:lnTo>
                  <a:pt x="54957" y="550602"/>
                </a:lnTo>
                <a:lnTo>
                  <a:pt x="67516" y="542115"/>
                </a:lnTo>
                <a:lnTo>
                  <a:pt x="76003" y="529556"/>
                </a:lnTo>
                <a:lnTo>
                  <a:pt x="79121" y="514223"/>
                </a:lnTo>
                <a:lnTo>
                  <a:pt x="76003" y="498869"/>
                </a:lnTo>
                <a:lnTo>
                  <a:pt x="67516" y="486267"/>
                </a:lnTo>
                <a:lnTo>
                  <a:pt x="54957" y="477736"/>
                </a:lnTo>
                <a:lnTo>
                  <a:pt x="39624" y="474599"/>
                </a:lnTo>
                <a:close/>
              </a:path>
              <a:path w="79375" h="3244215">
                <a:moveTo>
                  <a:pt x="39624" y="316484"/>
                </a:moveTo>
                <a:lnTo>
                  <a:pt x="24270" y="319601"/>
                </a:lnTo>
                <a:lnTo>
                  <a:pt x="11668" y="328088"/>
                </a:lnTo>
                <a:lnTo>
                  <a:pt x="3137" y="340647"/>
                </a:lnTo>
                <a:lnTo>
                  <a:pt x="0" y="355980"/>
                </a:lnTo>
                <a:lnTo>
                  <a:pt x="3137" y="371314"/>
                </a:lnTo>
                <a:lnTo>
                  <a:pt x="11668" y="383873"/>
                </a:lnTo>
                <a:lnTo>
                  <a:pt x="24270" y="392360"/>
                </a:lnTo>
                <a:lnTo>
                  <a:pt x="39624" y="395477"/>
                </a:lnTo>
                <a:lnTo>
                  <a:pt x="54957" y="392360"/>
                </a:lnTo>
                <a:lnTo>
                  <a:pt x="67516" y="383873"/>
                </a:lnTo>
                <a:lnTo>
                  <a:pt x="76003" y="371314"/>
                </a:lnTo>
                <a:lnTo>
                  <a:pt x="79121" y="355980"/>
                </a:lnTo>
                <a:lnTo>
                  <a:pt x="76003" y="340647"/>
                </a:lnTo>
                <a:lnTo>
                  <a:pt x="67516" y="328088"/>
                </a:lnTo>
                <a:lnTo>
                  <a:pt x="54957" y="319601"/>
                </a:lnTo>
                <a:lnTo>
                  <a:pt x="39624" y="316484"/>
                </a:lnTo>
                <a:close/>
              </a:path>
              <a:path w="79375" h="3244215">
                <a:moveTo>
                  <a:pt x="39624" y="158242"/>
                </a:moveTo>
                <a:lnTo>
                  <a:pt x="24270" y="161359"/>
                </a:lnTo>
                <a:lnTo>
                  <a:pt x="11668" y="169846"/>
                </a:lnTo>
                <a:lnTo>
                  <a:pt x="3137" y="182405"/>
                </a:lnTo>
                <a:lnTo>
                  <a:pt x="0" y="197739"/>
                </a:lnTo>
                <a:lnTo>
                  <a:pt x="3137" y="213092"/>
                </a:lnTo>
                <a:lnTo>
                  <a:pt x="11668" y="225694"/>
                </a:lnTo>
                <a:lnTo>
                  <a:pt x="24270" y="234225"/>
                </a:lnTo>
                <a:lnTo>
                  <a:pt x="39624" y="237362"/>
                </a:lnTo>
                <a:lnTo>
                  <a:pt x="54957" y="234225"/>
                </a:lnTo>
                <a:lnTo>
                  <a:pt x="67516" y="225694"/>
                </a:lnTo>
                <a:lnTo>
                  <a:pt x="76003" y="213092"/>
                </a:lnTo>
                <a:lnTo>
                  <a:pt x="79121" y="197739"/>
                </a:lnTo>
                <a:lnTo>
                  <a:pt x="76003" y="182405"/>
                </a:lnTo>
                <a:lnTo>
                  <a:pt x="67516" y="169846"/>
                </a:lnTo>
                <a:lnTo>
                  <a:pt x="54957" y="161359"/>
                </a:lnTo>
                <a:lnTo>
                  <a:pt x="39624" y="158242"/>
                </a:lnTo>
                <a:close/>
              </a:path>
              <a:path w="79375" h="3244215">
                <a:moveTo>
                  <a:pt x="39624" y="0"/>
                </a:moveTo>
                <a:lnTo>
                  <a:pt x="24270" y="3117"/>
                </a:lnTo>
                <a:lnTo>
                  <a:pt x="11668" y="11604"/>
                </a:lnTo>
                <a:lnTo>
                  <a:pt x="3137" y="24163"/>
                </a:lnTo>
                <a:lnTo>
                  <a:pt x="0" y="39497"/>
                </a:lnTo>
                <a:lnTo>
                  <a:pt x="3137" y="54903"/>
                </a:lnTo>
                <a:lnTo>
                  <a:pt x="11668" y="67500"/>
                </a:lnTo>
                <a:lnTo>
                  <a:pt x="24270" y="76001"/>
                </a:lnTo>
                <a:lnTo>
                  <a:pt x="39624" y="79121"/>
                </a:lnTo>
                <a:lnTo>
                  <a:pt x="54957" y="76001"/>
                </a:lnTo>
                <a:lnTo>
                  <a:pt x="67516" y="67500"/>
                </a:lnTo>
                <a:lnTo>
                  <a:pt x="76003" y="54903"/>
                </a:lnTo>
                <a:lnTo>
                  <a:pt x="79121" y="39497"/>
                </a:lnTo>
                <a:lnTo>
                  <a:pt x="76003" y="24163"/>
                </a:lnTo>
                <a:lnTo>
                  <a:pt x="67516" y="11604"/>
                </a:lnTo>
                <a:lnTo>
                  <a:pt x="54957" y="3117"/>
                </a:lnTo>
                <a:lnTo>
                  <a:pt x="39624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>
            <a:noAutofit/>
          </a:bodyPr>
          <a:lstStyle/>
          <a:p>
            <a:pPr lvl="0" algn="l"/>
            <a:endParaRPr>
              <a:sym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7095" y="3769746"/>
            <a:ext cx="6624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Принципы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деятельности движения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4666" y="4219644"/>
            <a:ext cx="7369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fontAlgn="base">
              <a:buFont typeface="Wingdings" panose="05000000000000000000" charset="0"/>
              <a:buChar char="ü"/>
            </a:pPr>
            <a:r>
              <a:rPr lang="ru-RU" sz="2400" dirty="0" smtClean="0"/>
              <a:t>добровольность участия;</a:t>
            </a:r>
          </a:p>
          <a:p>
            <a:pPr marL="447675" indent="-447675" fontAlgn="base">
              <a:buFont typeface="Wingdings" panose="05000000000000000000" charset="0"/>
              <a:buChar char="ü"/>
            </a:pPr>
            <a:r>
              <a:rPr lang="ru-RU" sz="2400" dirty="0" smtClean="0"/>
              <a:t>равенство прав участников;</a:t>
            </a:r>
          </a:p>
          <a:p>
            <a:pPr marL="447675" indent="-447675" fontAlgn="base">
              <a:buFont typeface="Wingdings" panose="05000000000000000000" charset="0"/>
              <a:buChar char="ü"/>
            </a:pPr>
            <a:r>
              <a:rPr lang="ru-RU" sz="2400" dirty="0" smtClean="0"/>
              <a:t>учет индивидуальных особенностей участников;</a:t>
            </a:r>
          </a:p>
          <a:p>
            <a:pPr marL="447675" indent="-447675" fontAlgn="base">
              <a:buFont typeface="Wingdings" panose="05000000000000000000" charset="0"/>
              <a:buChar char="ü"/>
            </a:pPr>
            <a:r>
              <a:rPr lang="ru-RU" sz="2400" dirty="0" smtClean="0"/>
              <a:t>непрерывность и систематичность;</a:t>
            </a:r>
          </a:p>
          <a:p>
            <a:pPr marL="447675" indent="-447675" fontAlgn="base">
              <a:buFont typeface="Wingdings" panose="05000000000000000000" charset="0"/>
              <a:buChar char="ü"/>
            </a:pPr>
            <a:r>
              <a:rPr lang="ru-RU" sz="2400" dirty="0"/>
              <a:t>преемственность по отношению к участникам Движения разных </a:t>
            </a:r>
            <a:r>
              <a:rPr lang="ru-RU" sz="2400" dirty="0" smtClean="0"/>
              <a:t>возрастов;</a:t>
            </a:r>
            <a:endParaRPr lang="ru-RU" sz="2400" dirty="0"/>
          </a:p>
          <a:p>
            <a:pPr marL="447675" indent="-447675" fontAlgn="base">
              <a:buFont typeface="Wingdings" panose="05000000000000000000" charset="0"/>
              <a:buChar char="ü"/>
            </a:pPr>
            <a:r>
              <a:rPr lang="ru-RU" sz="2400" dirty="0" smtClean="0"/>
              <a:t>Открытость.</a:t>
            </a:r>
          </a:p>
        </p:txBody>
      </p:sp>
      <p:pic>
        <p:nvPicPr>
          <p:cNvPr id="14" name="Picture 7" descr="https://api.bashinform.ru/attachments/6e3ba6a83dcbbaaddf5d1b955e3f8073e2c831f5/store/crop/0/0/1562/873/1562/873/0/bac8c29cefc99415271c519e718eef8b69f16316a27dfd156da83b81fb34/3cb7d4be796ef036f3fa65af7ac259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92" y="915313"/>
            <a:ext cx="4896544" cy="273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9796" y="1052736"/>
            <a:ext cx="11792477" cy="5236293"/>
          </a:xfrm>
        </p:spPr>
        <p:txBody>
          <a:bodyPr>
            <a:normAutofit fontScale="55000" lnSpcReduction="20000"/>
          </a:bodyPr>
          <a:lstStyle/>
          <a:p>
            <a:pPr marL="466725" indent="-347345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ü"/>
            </a:pPr>
            <a:r>
              <a:rPr lang="ru-RU" dirty="0" smtClean="0"/>
              <a:t>содействие </a:t>
            </a:r>
            <a:r>
              <a:rPr lang="ru-RU" dirty="0"/>
              <a:t>проведению государственной политики в интересах детей и молодежи;</a:t>
            </a:r>
          </a:p>
          <a:p>
            <a:pPr marL="466725" indent="-347345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ü"/>
            </a:pPr>
            <a:r>
              <a:rPr lang="ru-RU" dirty="0" smtClean="0"/>
              <a:t>содействие </a:t>
            </a:r>
            <a:r>
              <a:rPr lang="ru-RU" dirty="0"/>
              <a:t>воспитанию детей, их профессиональной ориентации, организации досуга детей и молодежи;</a:t>
            </a:r>
          </a:p>
          <a:p>
            <a:pPr marL="466725" indent="-347345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ü"/>
            </a:pPr>
            <a:r>
              <a:rPr lang="ru-RU" dirty="0" smtClean="0"/>
              <a:t>создание </a:t>
            </a:r>
            <a:r>
              <a:rPr lang="ru-RU" dirty="0"/>
              <a:t>равных возможностей для всестороннего развития и самореализации детей и молодежи;</a:t>
            </a:r>
          </a:p>
          <a:p>
            <a:pPr marL="466725" indent="-347345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ü"/>
            </a:pPr>
            <a:r>
              <a:rPr lang="ru-RU" dirty="0" smtClean="0"/>
              <a:t>подготовка </a:t>
            </a:r>
            <a:r>
              <a:rPr lang="ru-RU" dirty="0"/>
              <a:t>детей и молодежи к полноценной жизни в обществе, включая формирование их мировоззрения на основе традиционных российских духовных и нравственных ценностей, традиций народов Российской Федерации, достижений российской и мировой культуры, а также развитие у них общественно значимой и творческой активности, высоких нравственных качеств, любви и уважения к Отечеству, трудолюбия, правовой культуры, бережного отношения к окружающей среде, чувства личной ответственности за свою судьбу и судьбу Отечества перед нынешним и будущими поколениями, иные общественно полезные цели.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4082" y="164646"/>
            <a:ext cx="10969421" cy="5280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Цели и задачи </a:t>
            </a:r>
            <a:r>
              <a:rPr lang="ru-RU" sz="40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движения</a:t>
            </a:r>
            <a:endParaRPr lang="ru-RU" sz="40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07697" y="1396061"/>
            <a:ext cx="5781128" cy="54619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C00000"/>
                </a:solidFill>
              </a:rPr>
              <a:t>Миссия «Школы </a:t>
            </a:r>
            <a:r>
              <a:rPr lang="ru-RU" sz="2400" b="1" dirty="0" err="1">
                <a:solidFill>
                  <a:srgbClr val="C00000"/>
                </a:solidFill>
              </a:rPr>
              <a:t>Минпросвещения</a:t>
            </a:r>
            <a:r>
              <a:rPr lang="ru-RU" sz="2400" b="1" dirty="0">
                <a:solidFill>
                  <a:srgbClr val="C00000"/>
                </a:solidFill>
              </a:rPr>
              <a:t> России»:</a:t>
            </a:r>
            <a:r>
              <a:rPr lang="ru-RU" sz="2400" dirty="0">
                <a:solidFill>
                  <a:srgbClr val="C00000"/>
                </a:solidFill>
              </a:rPr>
              <a:t>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/>
              <a:t>центр образования, воспитания и просвещения, объединяющий территориально и духовно детей и взрослых, разные поколения, разные профессии, разные социальные группы для обретения смысла жизни через познание, созидание, нравственные ценности для творческого построения будущего каждого и всех в России.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4082" y="0"/>
            <a:ext cx="10969421" cy="93277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Проект «Школа </a:t>
            </a:r>
            <a:r>
              <a:rPr lang="ru-RU" sz="4000" b="1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Минпросвещения</a:t>
            </a: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России»</a:t>
            </a:r>
          </a:p>
        </p:txBody>
      </p:sp>
      <p:pic>
        <p:nvPicPr>
          <p:cNvPr id="15362" name="Picture 2" descr="https://sun2.beeline-yaroslavl.userapi.com/s/v1/ig2/7DI4egHTjWZrS2QoaSpA9Fn7eDFi8GLU1XdQH6yMFuQwHew0CwEg5jBRBUr5fu5MXZG0iNnEy_G2JGV4xxijstns.jpg?size=1280x1280&amp;quality=95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5"/>
          <a:stretch>
            <a:fillRect/>
          </a:stretch>
        </p:blipFill>
        <p:spPr bwMode="auto">
          <a:xfrm>
            <a:off x="1522" y="1406203"/>
            <a:ext cx="6310438" cy="542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2275"/>
            <a:ext cx="6022404" cy="85015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Принципы школы</a:t>
            </a:r>
            <a:endParaRPr lang="ru-RU" sz="40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0" y="712987"/>
            <a:ext cx="6310436" cy="6145013"/>
          </a:xfrm>
          <a:prstGeom prst="rect">
            <a:avLst/>
          </a:prstGeom>
        </p:spPr>
        <p:txBody>
          <a:bodyPr vert="horz" lIns="125015" tIns="62507" rIns="125015" bIns="62507" rtlCol="0">
            <a:normAutofit fontScale="92500"/>
          </a:bodyPr>
          <a:lstStyle>
            <a:lvl1pPr marL="468630" indent="-467995" algn="l" defTabSz="1249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16000" indent="-389890" algn="l" defTabSz="1249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62735" indent="-311785" algn="l" defTabSz="1249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86940" indent="-311785" algn="l" defTabSz="1249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12415" indent="-311785" algn="l" defTabSz="1249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7255" indent="-311785" algn="l" defTabSz="1249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62095" indent="-311785" algn="l" defTabSz="1249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87570" indent="-311785" algn="l" defTabSz="1249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12410" indent="-311785" algn="l" defTabSz="124968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/>
              <a:t>Обеспечение доступности качественного образования и равных возможностей</a:t>
            </a:r>
            <a:r>
              <a:rPr lang="ru-RU" sz="2200" b="1" dirty="0" smtClean="0"/>
              <a:t> </a:t>
            </a:r>
            <a:r>
              <a:rPr lang="ru-RU" sz="2200" dirty="0" smtClean="0"/>
              <a:t>для всех обучающихся</a:t>
            </a:r>
          </a:p>
          <a:p>
            <a:pPr marL="635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/>
              <a:t>Сохранение здоровья и обеспечение безопасности обучающихся</a:t>
            </a:r>
          </a:p>
          <a:p>
            <a:pPr marL="635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/>
              <a:t>Непрерывное совершенствование качества образования</a:t>
            </a:r>
          </a:p>
          <a:p>
            <a:pPr marL="635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/>
              <a:t>Развитие обучающихся (интеллект, талант, личность)</a:t>
            </a:r>
          </a:p>
          <a:p>
            <a:pPr marL="635" indent="0" algn="ctr">
              <a:spcBef>
                <a:spcPts val="600"/>
              </a:spcBef>
              <a:buNone/>
            </a:pPr>
            <a:r>
              <a:rPr lang="ru-RU" sz="2200" dirty="0" smtClean="0"/>
              <a:t>Социализация и выбор жизненного пути обучающихся </a:t>
            </a:r>
          </a:p>
          <a:p>
            <a:pPr marL="635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/>
              <a:t>(мировоззрение, традиции, профессия)</a:t>
            </a:r>
          </a:p>
          <a:p>
            <a:pPr marL="635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/>
              <a:t>Поддержка учительства</a:t>
            </a:r>
          </a:p>
          <a:p>
            <a:pPr marL="635" indent="0" algn="ctr">
              <a:lnSpc>
                <a:spcPct val="80000"/>
              </a:lnSpc>
              <a:spcBef>
                <a:spcPts val="600"/>
              </a:spcBef>
              <a:buNone/>
            </a:pPr>
            <a:r>
              <a:rPr lang="ru-RU" sz="2200" dirty="0" smtClean="0"/>
              <a:t>Участие каждого в создании комфортного и безопасного школьного климата (детско-взрослая общность)</a:t>
            </a:r>
          </a:p>
          <a:p>
            <a:pPr marL="635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/>
              <a:t>Конструирование современной образовательной среды (обучение, опыт, демонстрация)</a:t>
            </a:r>
          </a:p>
          <a:p>
            <a:pPr marL="635" indent="0" algn="ctr">
              <a:buNone/>
            </a:pPr>
            <a:endParaRPr lang="ru-RU" sz="2400" dirty="0"/>
          </a:p>
        </p:txBody>
      </p:sp>
      <p:sp>
        <p:nvSpPr>
          <p:cNvPr id="6" name="object 12"/>
          <p:cNvSpPr/>
          <p:nvPr/>
        </p:nvSpPr>
        <p:spPr>
          <a:xfrm>
            <a:off x="2182909" y="1487906"/>
            <a:ext cx="1944618" cy="47417"/>
          </a:xfrm>
          <a:custGeom>
            <a:avLst/>
            <a:gdLst/>
            <a:ahLst/>
            <a:cxnLst/>
            <a:rect l="l" t="t" r="r" b="b"/>
            <a:pathLst>
              <a:path w="2917825" h="71119">
                <a:moveTo>
                  <a:pt x="35687" y="0"/>
                </a:moveTo>
                <a:lnTo>
                  <a:pt x="21859" y="2805"/>
                </a:lnTo>
                <a:lnTo>
                  <a:pt x="10509" y="10445"/>
                </a:lnTo>
                <a:lnTo>
                  <a:pt x="2825" y="21752"/>
                </a:lnTo>
                <a:lnTo>
                  <a:pt x="0" y="35559"/>
                </a:lnTo>
                <a:lnTo>
                  <a:pt x="2825" y="49367"/>
                </a:lnTo>
                <a:lnTo>
                  <a:pt x="10509" y="60674"/>
                </a:lnTo>
                <a:lnTo>
                  <a:pt x="21859" y="68314"/>
                </a:lnTo>
                <a:lnTo>
                  <a:pt x="35687" y="71120"/>
                </a:lnTo>
                <a:lnTo>
                  <a:pt x="49494" y="68314"/>
                </a:lnTo>
                <a:lnTo>
                  <a:pt x="60801" y="60674"/>
                </a:lnTo>
                <a:lnTo>
                  <a:pt x="68441" y="49367"/>
                </a:lnTo>
                <a:lnTo>
                  <a:pt x="71247" y="35559"/>
                </a:lnTo>
                <a:lnTo>
                  <a:pt x="68441" y="21752"/>
                </a:lnTo>
                <a:lnTo>
                  <a:pt x="60801" y="10445"/>
                </a:lnTo>
                <a:lnTo>
                  <a:pt x="49494" y="2805"/>
                </a:lnTo>
                <a:lnTo>
                  <a:pt x="35687" y="0"/>
                </a:lnTo>
                <a:close/>
              </a:path>
              <a:path w="2917825" h="71119">
                <a:moveTo>
                  <a:pt x="177927" y="0"/>
                </a:moveTo>
                <a:lnTo>
                  <a:pt x="164119" y="2805"/>
                </a:lnTo>
                <a:lnTo>
                  <a:pt x="152812" y="10445"/>
                </a:lnTo>
                <a:lnTo>
                  <a:pt x="145172" y="21752"/>
                </a:lnTo>
                <a:lnTo>
                  <a:pt x="142367" y="35559"/>
                </a:lnTo>
                <a:lnTo>
                  <a:pt x="145172" y="49367"/>
                </a:lnTo>
                <a:lnTo>
                  <a:pt x="152812" y="60674"/>
                </a:lnTo>
                <a:lnTo>
                  <a:pt x="164119" y="68314"/>
                </a:lnTo>
                <a:lnTo>
                  <a:pt x="177927" y="71120"/>
                </a:lnTo>
                <a:lnTo>
                  <a:pt x="191734" y="68314"/>
                </a:lnTo>
                <a:lnTo>
                  <a:pt x="203041" y="60674"/>
                </a:lnTo>
                <a:lnTo>
                  <a:pt x="210681" y="49367"/>
                </a:lnTo>
                <a:lnTo>
                  <a:pt x="213487" y="35559"/>
                </a:lnTo>
                <a:lnTo>
                  <a:pt x="210681" y="21752"/>
                </a:lnTo>
                <a:lnTo>
                  <a:pt x="203041" y="10445"/>
                </a:lnTo>
                <a:lnTo>
                  <a:pt x="191734" y="2805"/>
                </a:lnTo>
                <a:lnTo>
                  <a:pt x="177927" y="0"/>
                </a:lnTo>
                <a:close/>
              </a:path>
              <a:path w="2917825" h="71119">
                <a:moveTo>
                  <a:pt x="320294" y="0"/>
                </a:moveTo>
                <a:lnTo>
                  <a:pt x="306486" y="2805"/>
                </a:lnTo>
                <a:lnTo>
                  <a:pt x="295179" y="10445"/>
                </a:lnTo>
                <a:lnTo>
                  <a:pt x="287539" y="21752"/>
                </a:lnTo>
                <a:lnTo>
                  <a:pt x="284734" y="35559"/>
                </a:lnTo>
                <a:lnTo>
                  <a:pt x="287539" y="49367"/>
                </a:lnTo>
                <a:lnTo>
                  <a:pt x="295179" y="60674"/>
                </a:lnTo>
                <a:lnTo>
                  <a:pt x="306486" y="68314"/>
                </a:lnTo>
                <a:lnTo>
                  <a:pt x="320294" y="71120"/>
                </a:lnTo>
                <a:lnTo>
                  <a:pt x="334101" y="68314"/>
                </a:lnTo>
                <a:lnTo>
                  <a:pt x="345408" y="60674"/>
                </a:lnTo>
                <a:lnTo>
                  <a:pt x="353048" y="49367"/>
                </a:lnTo>
                <a:lnTo>
                  <a:pt x="355854" y="35559"/>
                </a:lnTo>
                <a:lnTo>
                  <a:pt x="353048" y="21752"/>
                </a:lnTo>
                <a:lnTo>
                  <a:pt x="345408" y="10445"/>
                </a:lnTo>
                <a:lnTo>
                  <a:pt x="334101" y="2805"/>
                </a:lnTo>
                <a:lnTo>
                  <a:pt x="320294" y="0"/>
                </a:lnTo>
                <a:close/>
              </a:path>
              <a:path w="2917825" h="71119">
                <a:moveTo>
                  <a:pt x="462661" y="0"/>
                </a:moveTo>
                <a:lnTo>
                  <a:pt x="448780" y="2805"/>
                </a:lnTo>
                <a:lnTo>
                  <a:pt x="437435" y="10445"/>
                </a:lnTo>
                <a:lnTo>
                  <a:pt x="429781" y="21752"/>
                </a:lnTo>
                <a:lnTo>
                  <a:pt x="426974" y="35559"/>
                </a:lnTo>
                <a:lnTo>
                  <a:pt x="429781" y="49367"/>
                </a:lnTo>
                <a:lnTo>
                  <a:pt x="437435" y="60674"/>
                </a:lnTo>
                <a:lnTo>
                  <a:pt x="448780" y="68314"/>
                </a:lnTo>
                <a:lnTo>
                  <a:pt x="462661" y="71120"/>
                </a:lnTo>
                <a:lnTo>
                  <a:pt x="476468" y="68314"/>
                </a:lnTo>
                <a:lnTo>
                  <a:pt x="487775" y="60674"/>
                </a:lnTo>
                <a:lnTo>
                  <a:pt x="495415" y="49367"/>
                </a:lnTo>
                <a:lnTo>
                  <a:pt x="498221" y="35559"/>
                </a:lnTo>
                <a:lnTo>
                  <a:pt x="495415" y="21752"/>
                </a:lnTo>
                <a:lnTo>
                  <a:pt x="487775" y="10445"/>
                </a:lnTo>
                <a:lnTo>
                  <a:pt x="476468" y="2805"/>
                </a:lnTo>
                <a:lnTo>
                  <a:pt x="462661" y="0"/>
                </a:lnTo>
                <a:close/>
              </a:path>
              <a:path w="2917825" h="71119">
                <a:moveTo>
                  <a:pt x="604901" y="0"/>
                </a:moveTo>
                <a:lnTo>
                  <a:pt x="591093" y="2805"/>
                </a:lnTo>
                <a:lnTo>
                  <a:pt x="579786" y="10445"/>
                </a:lnTo>
                <a:lnTo>
                  <a:pt x="572146" y="21752"/>
                </a:lnTo>
                <a:lnTo>
                  <a:pt x="569341" y="35559"/>
                </a:lnTo>
                <a:lnTo>
                  <a:pt x="572146" y="49367"/>
                </a:lnTo>
                <a:lnTo>
                  <a:pt x="579786" y="60674"/>
                </a:lnTo>
                <a:lnTo>
                  <a:pt x="591093" y="68314"/>
                </a:lnTo>
                <a:lnTo>
                  <a:pt x="604901" y="71120"/>
                </a:lnTo>
                <a:lnTo>
                  <a:pt x="618708" y="68314"/>
                </a:lnTo>
                <a:lnTo>
                  <a:pt x="630015" y="60674"/>
                </a:lnTo>
                <a:lnTo>
                  <a:pt x="637655" y="49367"/>
                </a:lnTo>
                <a:lnTo>
                  <a:pt x="640461" y="35559"/>
                </a:lnTo>
                <a:lnTo>
                  <a:pt x="637655" y="21752"/>
                </a:lnTo>
                <a:lnTo>
                  <a:pt x="630015" y="10445"/>
                </a:lnTo>
                <a:lnTo>
                  <a:pt x="618708" y="2805"/>
                </a:lnTo>
                <a:lnTo>
                  <a:pt x="604901" y="0"/>
                </a:lnTo>
                <a:close/>
              </a:path>
              <a:path w="2917825" h="71119">
                <a:moveTo>
                  <a:pt x="747268" y="0"/>
                </a:moveTo>
                <a:lnTo>
                  <a:pt x="733460" y="2805"/>
                </a:lnTo>
                <a:lnTo>
                  <a:pt x="722153" y="10445"/>
                </a:lnTo>
                <a:lnTo>
                  <a:pt x="714513" y="21752"/>
                </a:lnTo>
                <a:lnTo>
                  <a:pt x="711708" y="35559"/>
                </a:lnTo>
                <a:lnTo>
                  <a:pt x="714513" y="49367"/>
                </a:lnTo>
                <a:lnTo>
                  <a:pt x="722153" y="60674"/>
                </a:lnTo>
                <a:lnTo>
                  <a:pt x="733460" y="68314"/>
                </a:lnTo>
                <a:lnTo>
                  <a:pt x="747268" y="71120"/>
                </a:lnTo>
                <a:lnTo>
                  <a:pt x="761075" y="68314"/>
                </a:lnTo>
                <a:lnTo>
                  <a:pt x="772382" y="60674"/>
                </a:lnTo>
                <a:lnTo>
                  <a:pt x="780022" y="49367"/>
                </a:lnTo>
                <a:lnTo>
                  <a:pt x="782828" y="35559"/>
                </a:lnTo>
                <a:lnTo>
                  <a:pt x="780022" y="21752"/>
                </a:lnTo>
                <a:lnTo>
                  <a:pt x="772382" y="10445"/>
                </a:lnTo>
                <a:lnTo>
                  <a:pt x="761075" y="2805"/>
                </a:lnTo>
                <a:lnTo>
                  <a:pt x="747268" y="0"/>
                </a:lnTo>
                <a:close/>
              </a:path>
              <a:path w="2917825" h="71119">
                <a:moveTo>
                  <a:pt x="889508" y="0"/>
                </a:moveTo>
                <a:lnTo>
                  <a:pt x="875700" y="2805"/>
                </a:lnTo>
                <a:lnTo>
                  <a:pt x="864393" y="10445"/>
                </a:lnTo>
                <a:lnTo>
                  <a:pt x="856753" y="21752"/>
                </a:lnTo>
                <a:lnTo>
                  <a:pt x="853948" y="35559"/>
                </a:lnTo>
                <a:lnTo>
                  <a:pt x="856753" y="49367"/>
                </a:lnTo>
                <a:lnTo>
                  <a:pt x="864393" y="60674"/>
                </a:lnTo>
                <a:lnTo>
                  <a:pt x="875700" y="68314"/>
                </a:lnTo>
                <a:lnTo>
                  <a:pt x="889508" y="71120"/>
                </a:lnTo>
                <a:lnTo>
                  <a:pt x="903388" y="68314"/>
                </a:lnTo>
                <a:lnTo>
                  <a:pt x="914733" y="60674"/>
                </a:lnTo>
                <a:lnTo>
                  <a:pt x="922387" y="49367"/>
                </a:lnTo>
                <a:lnTo>
                  <a:pt x="925195" y="35559"/>
                </a:lnTo>
                <a:lnTo>
                  <a:pt x="922387" y="21752"/>
                </a:lnTo>
                <a:lnTo>
                  <a:pt x="914733" y="10445"/>
                </a:lnTo>
                <a:lnTo>
                  <a:pt x="903388" y="2805"/>
                </a:lnTo>
                <a:lnTo>
                  <a:pt x="889508" y="0"/>
                </a:lnTo>
                <a:close/>
              </a:path>
              <a:path w="2917825" h="71119">
                <a:moveTo>
                  <a:pt x="1031875" y="0"/>
                </a:moveTo>
                <a:lnTo>
                  <a:pt x="1018067" y="2805"/>
                </a:lnTo>
                <a:lnTo>
                  <a:pt x="1006760" y="10445"/>
                </a:lnTo>
                <a:lnTo>
                  <a:pt x="999120" y="21752"/>
                </a:lnTo>
                <a:lnTo>
                  <a:pt x="996315" y="35559"/>
                </a:lnTo>
                <a:lnTo>
                  <a:pt x="999120" y="49367"/>
                </a:lnTo>
                <a:lnTo>
                  <a:pt x="1006760" y="60674"/>
                </a:lnTo>
                <a:lnTo>
                  <a:pt x="1018067" y="68314"/>
                </a:lnTo>
                <a:lnTo>
                  <a:pt x="1031875" y="71120"/>
                </a:lnTo>
                <a:lnTo>
                  <a:pt x="1045682" y="68314"/>
                </a:lnTo>
                <a:lnTo>
                  <a:pt x="1056989" y="60674"/>
                </a:lnTo>
                <a:lnTo>
                  <a:pt x="1064629" y="49367"/>
                </a:lnTo>
                <a:lnTo>
                  <a:pt x="1067435" y="35559"/>
                </a:lnTo>
                <a:lnTo>
                  <a:pt x="1064629" y="21752"/>
                </a:lnTo>
                <a:lnTo>
                  <a:pt x="1056989" y="10445"/>
                </a:lnTo>
                <a:lnTo>
                  <a:pt x="1045682" y="2805"/>
                </a:lnTo>
                <a:lnTo>
                  <a:pt x="1031875" y="0"/>
                </a:lnTo>
                <a:close/>
              </a:path>
              <a:path w="2917825" h="71119">
                <a:moveTo>
                  <a:pt x="1174242" y="0"/>
                </a:moveTo>
                <a:lnTo>
                  <a:pt x="1160434" y="2805"/>
                </a:lnTo>
                <a:lnTo>
                  <a:pt x="1149127" y="10445"/>
                </a:lnTo>
                <a:lnTo>
                  <a:pt x="1141487" y="21752"/>
                </a:lnTo>
                <a:lnTo>
                  <a:pt x="1138682" y="35559"/>
                </a:lnTo>
                <a:lnTo>
                  <a:pt x="1141487" y="49367"/>
                </a:lnTo>
                <a:lnTo>
                  <a:pt x="1149127" y="60674"/>
                </a:lnTo>
                <a:lnTo>
                  <a:pt x="1160434" y="68314"/>
                </a:lnTo>
                <a:lnTo>
                  <a:pt x="1174242" y="71120"/>
                </a:lnTo>
                <a:lnTo>
                  <a:pt x="1188049" y="68314"/>
                </a:lnTo>
                <a:lnTo>
                  <a:pt x="1199356" y="60674"/>
                </a:lnTo>
                <a:lnTo>
                  <a:pt x="1206996" y="49367"/>
                </a:lnTo>
                <a:lnTo>
                  <a:pt x="1209802" y="35559"/>
                </a:lnTo>
                <a:lnTo>
                  <a:pt x="1206996" y="21752"/>
                </a:lnTo>
                <a:lnTo>
                  <a:pt x="1199356" y="10445"/>
                </a:lnTo>
                <a:lnTo>
                  <a:pt x="1188049" y="2805"/>
                </a:lnTo>
                <a:lnTo>
                  <a:pt x="1174242" y="0"/>
                </a:lnTo>
                <a:close/>
              </a:path>
              <a:path w="2917825" h="71119">
                <a:moveTo>
                  <a:pt x="1316482" y="0"/>
                </a:moveTo>
                <a:lnTo>
                  <a:pt x="1302674" y="2805"/>
                </a:lnTo>
                <a:lnTo>
                  <a:pt x="1291367" y="10445"/>
                </a:lnTo>
                <a:lnTo>
                  <a:pt x="1283727" y="21752"/>
                </a:lnTo>
                <a:lnTo>
                  <a:pt x="1280922" y="35559"/>
                </a:lnTo>
                <a:lnTo>
                  <a:pt x="1283727" y="49367"/>
                </a:lnTo>
                <a:lnTo>
                  <a:pt x="1291367" y="60674"/>
                </a:lnTo>
                <a:lnTo>
                  <a:pt x="1302674" y="68314"/>
                </a:lnTo>
                <a:lnTo>
                  <a:pt x="1316482" y="71120"/>
                </a:lnTo>
                <a:lnTo>
                  <a:pt x="1330309" y="68314"/>
                </a:lnTo>
                <a:lnTo>
                  <a:pt x="1341659" y="60674"/>
                </a:lnTo>
                <a:lnTo>
                  <a:pt x="1349343" y="49367"/>
                </a:lnTo>
                <a:lnTo>
                  <a:pt x="1352169" y="35559"/>
                </a:lnTo>
                <a:lnTo>
                  <a:pt x="1349343" y="21752"/>
                </a:lnTo>
                <a:lnTo>
                  <a:pt x="1341659" y="10445"/>
                </a:lnTo>
                <a:lnTo>
                  <a:pt x="1330309" y="2805"/>
                </a:lnTo>
                <a:lnTo>
                  <a:pt x="1316482" y="0"/>
                </a:lnTo>
                <a:close/>
              </a:path>
              <a:path w="2917825" h="71119">
                <a:moveTo>
                  <a:pt x="1458849" y="0"/>
                </a:moveTo>
                <a:lnTo>
                  <a:pt x="1445041" y="2805"/>
                </a:lnTo>
                <a:lnTo>
                  <a:pt x="1433734" y="10445"/>
                </a:lnTo>
                <a:lnTo>
                  <a:pt x="1426094" y="21752"/>
                </a:lnTo>
                <a:lnTo>
                  <a:pt x="1423289" y="35559"/>
                </a:lnTo>
                <a:lnTo>
                  <a:pt x="1426094" y="49367"/>
                </a:lnTo>
                <a:lnTo>
                  <a:pt x="1433734" y="60674"/>
                </a:lnTo>
                <a:lnTo>
                  <a:pt x="1445041" y="68314"/>
                </a:lnTo>
                <a:lnTo>
                  <a:pt x="1458849" y="71120"/>
                </a:lnTo>
                <a:lnTo>
                  <a:pt x="1472656" y="68314"/>
                </a:lnTo>
                <a:lnTo>
                  <a:pt x="1483963" y="60674"/>
                </a:lnTo>
                <a:lnTo>
                  <a:pt x="1491603" y="49367"/>
                </a:lnTo>
                <a:lnTo>
                  <a:pt x="1494409" y="35559"/>
                </a:lnTo>
                <a:lnTo>
                  <a:pt x="1491603" y="21752"/>
                </a:lnTo>
                <a:lnTo>
                  <a:pt x="1483963" y="10445"/>
                </a:lnTo>
                <a:lnTo>
                  <a:pt x="1472656" y="2805"/>
                </a:lnTo>
                <a:lnTo>
                  <a:pt x="1458849" y="0"/>
                </a:lnTo>
                <a:close/>
              </a:path>
              <a:path w="2917825" h="71119">
                <a:moveTo>
                  <a:pt x="1601216" y="0"/>
                </a:moveTo>
                <a:lnTo>
                  <a:pt x="1587388" y="2805"/>
                </a:lnTo>
                <a:lnTo>
                  <a:pt x="1576038" y="10445"/>
                </a:lnTo>
                <a:lnTo>
                  <a:pt x="1568354" y="21752"/>
                </a:lnTo>
                <a:lnTo>
                  <a:pt x="1565529" y="35559"/>
                </a:lnTo>
                <a:lnTo>
                  <a:pt x="1568354" y="49367"/>
                </a:lnTo>
                <a:lnTo>
                  <a:pt x="1576038" y="60674"/>
                </a:lnTo>
                <a:lnTo>
                  <a:pt x="1587388" y="68314"/>
                </a:lnTo>
                <a:lnTo>
                  <a:pt x="1601216" y="71120"/>
                </a:lnTo>
                <a:lnTo>
                  <a:pt x="1615023" y="68314"/>
                </a:lnTo>
                <a:lnTo>
                  <a:pt x="1626330" y="60674"/>
                </a:lnTo>
                <a:lnTo>
                  <a:pt x="1633970" y="49367"/>
                </a:lnTo>
                <a:lnTo>
                  <a:pt x="1636776" y="35559"/>
                </a:lnTo>
                <a:lnTo>
                  <a:pt x="1633970" y="21752"/>
                </a:lnTo>
                <a:lnTo>
                  <a:pt x="1626330" y="10445"/>
                </a:lnTo>
                <a:lnTo>
                  <a:pt x="1615023" y="2805"/>
                </a:lnTo>
                <a:lnTo>
                  <a:pt x="1601216" y="0"/>
                </a:lnTo>
                <a:close/>
              </a:path>
              <a:path w="2917825" h="71119">
                <a:moveTo>
                  <a:pt x="1743456" y="0"/>
                </a:moveTo>
                <a:lnTo>
                  <a:pt x="1729648" y="2805"/>
                </a:lnTo>
                <a:lnTo>
                  <a:pt x="1718341" y="10445"/>
                </a:lnTo>
                <a:lnTo>
                  <a:pt x="1710701" y="21752"/>
                </a:lnTo>
                <a:lnTo>
                  <a:pt x="1707896" y="35559"/>
                </a:lnTo>
                <a:lnTo>
                  <a:pt x="1710701" y="49367"/>
                </a:lnTo>
                <a:lnTo>
                  <a:pt x="1718341" y="60674"/>
                </a:lnTo>
                <a:lnTo>
                  <a:pt x="1729648" y="68314"/>
                </a:lnTo>
                <a:lnTo>
                  <a:pt x="1743456" y="71120"/>
                </a:lnTo>
                <a:lnTo>
                  <a:pt x="1757263" y="68314"/>
                </a:lnTo>
                <a:lnTo>
                  <a:pt x="1768570" y="60674"/>
                </a:lnTo>
                <a:lnTo>
                  <a:pt x="1776210" y="49367"/>
                </a:lnTo>
                <a:lnTo>
                  <a:pt x="1779016" y="35559"/>
                </a:lnTo>
                <a:lnTo>
                  <a:pt x="1776210" y="21752"/>
                </a:lnTo>
                <a:lnTo>
                  <a:pt x="1768570" y="10445"/>
                </a:lnTo>
                <a:lnTo>
                  <a:pt x="1757263" y="2805"/>
                </a:lnTo>
                <a:lnTo>
                  <a:pt x="1743456" y="0"/>
                </a:lnTo>
                <a:close/>
              </a:path>
              <a:path w="2917825" h="71119">
                <a:moveTo>
                  <a:pt x="1885823" y="0"/>
                </a:moveTo>
                <a:lnTo>
                  <a:pt x="1872015" y="2805"/>
                </a:lnTo>
                <a:lnTo>
                  <a:pt x="1860708" y="10445"/>
                </a:lnTo>
                <a:lnTo>
                  <a:pt x="1853068" y="21752"/>
                </a:lnTo>
                <a:lnTo>
                  <a:pt x="1850263" y="35559"/>
                </a:lnTo>
                <a:lnTo>
                  <a:pt x="1853068" y="49367"/>
                </a:lnTo>
                <a:lnTo>
                  <a:pt x="1860708" y="60674"/>
                </a:lnTo>
                <a:lnTo>
                  <a:pt x="1872015" y="68314"/>
                </a:lnTo>
                <a:lnTo>
                  <a:pt x="1885823" y="71120"/>
                </a:lnTo>
                <a:lnTo>
                  <a:pt x="1899630" y="68314"/>
                </a:lnTo>
                <a:lnTo>
                  <a:pt x="1910937" y="60674"/>
                </a:lnTo>
                <a:lnTo>
                  <a:pt x="1918577" y="49367"/>
                </a:lnTo>
                <a:lnTo>
                  <a:pt x="1921383" y="35559"/>
                </a:lnTo>
                <a:lnTo>
                  <a:pt x="1918577" y="21752"/>
                </a:lnTo>
                <a:lnTo>
                  <a:pt x="1910937" y="10445"/>
                </a:lnTo>
                <a:lnTo>
                  <a:pt x="1899630" y="2805"/>
                </a:lnTo>
                <a:lnTo>
                  <a:pt x="1885823" y="0"/>
                </a:lnTo>
                <a:close/>
              </a:path>
              <a:path w="2917825" h="71119">
                <a:moveTo>
                  <a:pt x="2028190" y="0"/>
                </a:moveTo>
                <a:lnTo>
                  <a:pt x="2014309" y="2805"/>
                </a:lnTo>
                <a:lnTo>
                  <a:pt x="2002964" y="10445"/>
                </a:lnTo>
                <a:lnTo>
                  <a:pt x="1995310" y="21752"/>
                </a:lnTo>
                <a:lnTo>
                  <a:pt x="1992503" y="35559"/>
                </a:lnTo>
                <a:lnTo>
                  <a:pt x="1995310" y="49367"/>
                </a:lnTo>
                <a:lnTo>
                  <a:pt x="2002964" y="60674"/>
                </a:lnTo>
                <a:lnTo>
                  <a:pt x="2014309" y="68314"/>
                </a:lnTo>
                <a:lnTo>
                  <a:pt x="2028190" y="71120"/>
                </a:lnTo>
                <a:lnTo>
                  <a:pt x="2041997" y="68314"/>
                </a:lnTo>
                <a:lnTo>
                  <a:pt x="2053304" y="60674"/>
                </a:lnTo>
                <a:lnTo>
                  <a:pt x="2060944" y="49367"/>
                </a:lnTo>
                <a:lnTo>
                  <a:pt x="2063750" y="35559"/>
                </a:lnTo>
                <a:lnTo>
                  <a:pt x="2060944" y="21752"/>
                </a:lnTo>
                <a:lnTo>
                  <a:pt x="2053304" y="10445"/>
                </a:lnTo>
                <a:lnTo>
                  <a:pt x="2041997" y="2805"/>
                </a:lnTo>
                <a:lnTo>
                  <a:pt x="2028190" y="0"/>
                </a:lnTo>
                <a:close/>
              </a:path>
              <a:path w="2917825" h="71119">
                <a:moveTo>
                  <a:pt x="2170430" y="0"/>
                </a:moveTo>
                <a:lnTo>
                  <a:pt x="2156622" y="2805"/>
                </a:lnTo>
                <a:lnTo>
                  <a:pt x="2145315" y="10445"/>
                </a:lnTo>
                <a:lnTo>
                  <a:pt x="2137675" y="21752"/>
                </a:lnTo>
                <a:lnTo>
                  <a:pt x="2134870" y="35559"/>
                </a:lnTo>
                <a:lnTo>
                  <a:pt x="2137675" y="49367"/>
                </a:lnTo>
                <a:lnTo>
                  <a:pt x="2145315" y="60674"/>
                </a:lnTo>
                <a:lnTo>
                  <a:pt x="2156622" y="68314"/>
                </a:lnTo>
                <a:lnTo>
                  <a:pt x="2170430" y="71120"/>
                </a:lnTo>
                <a:lnTo>
                  <a:pt x="2184237" y="68314"/>
                </a:lnTo>
                <a:lnTo>
                  <a:pt x="2195544" y="60674"/>
                </a:lnTo>
                <a:lnTo>
                  <a:pt x="2203184" y="49367"/>
                </a:lnTo>
                <a:lnTo>
                  <a:pt x="2205990" y="35559"/>
                </a:lnTo>
                <a:lnTo>
                  <a:pt x="2203184" y="21752"/>
                </a:lnTo>
                <a:lnTo>
                  <a:pt x="2195544" y="10445"/>
                </a:lnTo>
                <a:lnTo>
                  <a:pt x="2184237" y="2805"/>
                </a:lnTo>
                <a:lnTo>
                  <a:pt x="2170430" y="0"/>
                </a:lnTo>
                <a:close/>
              </a:path>
              <a:path w="2917825" h="71119">
                <a:moveTo>
                  <a:pt x="2312797" y="0"/>
                </a:moveTo>
                <a:lnTo>
                  <a:pt x="2298989" y="2805"/>
                </a:lnTo>
                <a:lnTo>
                  <a:pt x="2287682" y="10445"/>
                </a:lnTo>
                <a:lnTo>
                  <a:pt x="2280042" y="21752"/>
                </a:lnTo>
                <a:lnTo>
                  <a:pt x="2277237" y="35559"/>
                </a:lnTo>
                <a:lnTo>
                  <a:pt x="2280042" y="49367"/>
                </a:lnTo>
                <a:lnTo>
                  <a:pt x="2287682" y="60674"/>
                </a:lnTo>
                <a:lnTo>
                  <a:pt x="2298989" y="68314"/>
                </a:lnTo>
                <a:lnTo>
                  <a:pt x="2312797" y="71120"/>
                </a:lnTo>
                <a:lnTo>
                  <a:pt x="2326604" y="68314"/>
                </a:lnTo>
                <a:lnTo>
                  <a:pt x="2337911" y="60674"/>
                </a:lnTo>
                <a:lnTo>
                  <a:pt x="2345551" y="49367"/>
                </a:lnTo>
                <a:lnTo>
                  <a:pt x="2348357" y="35559"/>
                </a:lnTo>
                <a:lnTo>
                  <a:pt x="2345551" y="21752"/>
                </a:lnTo>
                <a:lnTo>
                  <a:pt x="2337911" y="10445"/>
                </a:lnTo>
                <a:lnTo>
                  <a:pt x="2326604" y="2805"/>
                </a:lnTo>
                <a:lnTo>
                  <a:pt x="2312797" y="0"/>
                </a:lnTo>
                <a:close/>
              </a:path>
              <a:path w="2917825" h="71119">
                <a:moveTo>
                  <a:pt x="2455037" y="0"/>
                </a:moveTo>
                <a:lnTo>
                  <a:pt x="2441229" y="2805"/>
                </a:lnTo>
                <a:lnTo>
                  <a:pt x="2429922" y="10445"/>
                </a:lnTo>
                <a:lnTo>
                  <a:pt x="2422282" y="21752"/>
                </a:lnTo>
                <a:lnTo>
                  <a:pt x="2419477" y="35559"/>
                </a:lnTo>
                <a:lnTo>
                  <a:pt x="2422282" y="49367"/>
                </a:lnTo>
                <a:lnTo>
                  <a:pt x="2429922" y="60674"/>
                </a:lnTo>
                <a:lnTo>
                  <a:pt x="2441229" y="68314"/>
                </a:lnTo>
                <a:lnTo>
                  <a:pt x="2455037" y="71120"/>
                </a:lnTo>
                <a:lnTo>
                  <a:pt x="2468917" y="68314"/>
                </a:lnTo>
                <a:lnTo>
                  <a:pt x="2480262" y="60674"/>
                </a:lnTo>
                <a:lnTo>
                  <a:pt x="2487916" y="49367"/>
                </a:lnTo>
                <a:lnTo>
                  <a:pt x="2490724" y="35559"/>
                </a:lnTo>
                <a:lnTo>
                  <a:pt x="2487916" y="21752"/>
                </a:lnTo>
                <a:lnTo>
                  <a:pt x="2480262" y="10445"/>
                </a:lnTo>
                <a:lnTo>
                  <a:pt x="2468917" y="2805"/>
                </a:lnTo>
                <a:lnTo>
                  <a:pt x="2455037" y="0"/>
                </a:lnTo>
                <a:close/>
              </a:path>
              <a:path w="2917825" h="71119">
                <a:moveTo>
                  <a:pt x="2597404" y="0"/>
                </a:moveTo>
                <a:lnTo>
                  <a:pt x="2583596" y="2805"/>
                </a:lnTo>
                <a:lnTo>
                  <a:pt x="2572289" y="10445"/>
                </a:lnTo>
                <a:lnTo>
                  <a:pt x="2564649" y="21752"/>
                </a:lnTo>
                <a:lnTo>
                  <a:pt x="2561844" y="35559"/>
                </a:lnTo>
                <a:lnTo>
                  <a:pt x="2564649" y="49367"/>
                </a:lnTo>
                <a:lnTo>
                  <a:pt x="2572289" y="60674"/>
                </a:lnTo>
                <a:lnTo>
                  <a:pt x="2583596" y="68314"/>
                </a:lnTo>
                <a:lnTo>
                  <a:pt x="2597404" y="71120"/>
                </a:lnTo>
                <a:lnTo>
                  <a:pt x="2611211" y="68314"/>
                </a:lnTo>
                <a:lnTo>
                  <a:pt x="2622518" y="60674"/>
                </a:lnTo>
                <a:lnTo>
                  <a:pt x="2630158" y="49367"/>
                </a:lnTo>
                <a:lnTo>
                  <a:pt x="2632964" y="35559"/>
                </a:lnTo>
                <a:lnTo>
                  <a:pt x="2630158" y="21752"/>
                </a:lnTo>
                <a:lnTo>
                  <a:pt x="2622518" y="10445"/>
                </a:lnTo>
                <a:lnTo>
                  <a:pt x="2611211" y="2805"/>
                </a:lnTo>
                <a:lnTo>
                  <a:pt x="2597404" y="0"/>
                </a:lnTo>
                <a:close/>
              </a:path>
              <a:path w="2917825" h="71119">
                <a:moveTo>
                  <a:pt x="2739771" y="0"/>
                </a:moveTo>
                <a:lnTo>
                  <a:pt x="2725963" y="2805"/>
                </a:lnTo>
                <a:lnTo>
                  <a:pt x="2714656" y="10445"/>
                </a:lnTo>
                <a:lnTo>
                  <a:pt x="2707016" y="21752"/>
                </a:lnTo>
                <a:lnTo>
                  <a:pt x="2704211" y="35559"/>
                </a:lnTo>
                <a:lnTo>
                  <a:pt x="2707016" y="49367"/>
                </a:lnTo>
                <a:lnTo>
                  <a:pt x="2714656" y="60674"/>
                </a:lnTo>
                <a:lnTo>
                  <a:pt x="2725963" y="68314"/>
                </a:lnTo>
                <a:lnTo>
                  <a:pt x="2739771" y="71120"/>
                </a:lnTo>
                <a:lnTo>
                  <a:pt x="2753578" y="68314"/>
                </a:lnTo>
                <a:lnTo>
                  <a:pt x="2764885" y="60674"/>
                </a:lnTo>
                <a:lnTo>
                  <a:pt x="2772525" y="49367"/>
                </a:lnTo>
                <a:lnTo>
                  <a:pt x="2775331" y="35559"/>
                </a:lnTo>
                <a:lnTo>
                  <a:pt x="2772525" y="21752"/>
                </a:lnTo>
                <a:lnTo>
                  <a:pt x="2764885" y="10445"/>
                </a:lnTo>
                <a:lnTo>
                  <a:pt x="2753578" y="2805"/>
                </a:lnTo>
                <a:lnTo>
                  <a:pt x="2739771" y="0"/>
                </a:lnTo>
                <a:close/>
              </a:path>
              <a:path w="2917825" h="71119">
                <a:moveTo>
                  <a:pt x="2882011" y="0"/>
                </a:moveTo>
                <a:lnTo>
                  <a:pt x="2868203" y="2805"/>
                </a:lnTo>
                <a:lnTo>
                  <a:pt x="2856896" y="10445"/>
                </a:lnTo>
                <a:lnTo>
                  <a:pt x="2849256" y="21752"/>
                </a:lnTo>
                <a:lnTo>
                  <a:pt x="2846451" y="35559"/>
                </a:lnTo>
                <a:lnTo>
                  <a:pt x="2849256" y="49367"/>
                </a:lnTo>
                <a:lnTo>
                  <a:pt x="2856896" y="60674"/>
                </a:lnTo>
                <a:lnTo>
                  <a:pt x="2868203" y="68314"/>
                </a:lnTo>
                <a:lnTo>
                  <a:pt x="2882011" y="71120"/>
                </a:lnTo>
                <a:lnTo>
                  <a:pt x="2895818" y="68314"/>
                </a:lnTo>
                <a:lnTo>
                  <a:pt x="2907125" y="60674"/>
                </a:lnTo>
                <a:lnTo>
                  <a:pt x="2914765" y="49367"/>
                </a:lnTo>
                <a:lnTo>
                  <a:pt x="2917571" y="35559"/>
                </a:lnTo>
                <a:lnTo>
                  <a:pt x="2914765" y="21752"/>
                </a:lnTo>
                <a:lnTo>
                  <a:pt x="2907125" y="10445"/>
                </a:lnTo>
                <a:lnTo>
                  <a:pt x="2895818" y="2805"/>
                </a:lnTo>
                <a:lnTo>
                  <a:pt x="2882011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/>
          <p:cNvSpPr/>
          <p:nvPr/>
        </p:nvSpPr>
        <p:spPr>
          <a:xfrm>
            <a:off x="2182909" y="2212025"/>
            <a:ext cx="1944618" cy="47417"/>
          </a:xfrm>
          <a:custGeom>
            <a:avLst/>
            <a:gdLst/>
            <a:ahLst/>
            <a:cxnLst/>
            <a:rect l="l" t="t" r="r" b="b"/>
            <a:pathLst>
              <a:path w="2917825" h="71119">
                <a:moveTo>
                  <a:pt x="35687" y="0"/>
                </a:moveTo>
                <a:lnTo>
                  <a:pt x="21859" y="2805"/>
                </a:lnTo>
                <a:lnTo>
                  <a:pt x="10509" y="10445"/>
                </a:lnTo>
                <a:lnTo>
                  <a:pt x="2825" y="21752"/>
                </a:lnTo>
                <a:lnTo>
                  <a:pt x="0" y="35559"/>
                </a:lnTo>
                <a:lnTo>
                  <a:pt x="2825" y="49367"/>
                </a:lnTo>
                <a:lnTo>
                  <a:pt x="10509" y="60674"/>
                </a:lnTo>
                <a:lnTo>
                  <a:pt x="21859" y="68314"/>
                </a:lnTo>
                <a:lnTo>
                  <a:pt x="35687" y="71120"/>
                </a:lnTo>
                <a:lnTo>
                  <a:pt x="49494" y="68314"/>
                </a:lnTo>
                <a:lnTo>
                  <a:pt x="60801" y="60674"/>
                </a:lnTo>
                <a:lnTo>
                  <a:pt x="68441" y="49367"/>
                </a:lnTo>
                <a:lnTo>
                  <a:pt x="71247" y="35559"/>
                </a:lnTo>
                <a:lnTo>
                  <a:pt x="68441" y="21752"/>
                </a:lnTo>
                <a:lnTo>
                  <a:pt x="60801" y="10445"/>
                </a:lnTo>
                <a:lnTo>
                  <a:pt x="49494" y="2805"/>
                </a:lnTo>
                <a:lnTo>
                  <a:pt x="35687" y="0"/>
                </a:lnTo>
                <a:close/>
              </a:path>
              <a:path w="2917825" h="71119">
                <a:moveTo>
                  <a:pt x="177927" y="0"/>
                </a:moveTo>
                <a:lnTo>
                  <a:pt x="164119" y="2805"/>
                </a:lnTo>
                <a:lnTo>
                  <a:pt x="152812" y="10445"/>
                </a:lnTo>
                <a:lnTo>
                  <a:pt x="145172" y="21752"/>
                </a:lnTo>
                <a:lnTo>
                  <a:pt x="142367" y="35559"/>
                </a:lnTo>
                <a:lnTo>
                  <a:pt x="145172" y="49367"/>
                </a:lnTo>
                <a:lnTo>
                  <a:pt x="152812" y="60674"/>
                </a:lnTo>
                <a:lnTo>
                  <a:pt x="164119" y="68314"/>
                </a:lnTo>
                <a:lnTo>
                  <a:pt x="177927" y="71120"/>
                </a:lnTo>
                <a:lnTo>
                  <a:pt x="191734" y="68314"/>
                </a:lnTo>
                <a:lnTo>
                  <a:pt x="203041" y="60674"/>
                </a:lnTo>
                <a:lnTo>
                  <a:pt x="210681" y="49367"/>
                </a:lnTo>
                <a:lnTo>
                  <a:pt x="213487" y="35559"/>
                </a:lnTo>
                <a:lnTo>
                  <a:pt x="210681" y="21752"/>
                </a:lnTo>
                <a:lnTo>
                  <a:pt x="203041" y="10445"/>
                </a:lnTo>
                <a:lnTo>
                  <a:pt x="191734" y="2805"/>
                </a:lnTo>
                <a:lnTo>
                  <a:pt x="177927" y="0"/>
                </a:lnTo>
                <a:close/>
              </a:path>
              <a:path w="2917825" h="71119">
                <a:moveTo>
                  <a:pt x="320294" y="0"/>
                </a:moveTo>
                <a:lnTo>
                  <a:pt x="306486" y="2805"/>
                </a:lnTo>
                <a:lnTo>
                  <a:pt x="295179" y="10445"/>
                </a:lnTo>
                <a:lnTo>
                  <a:pt x="287539" y="21752"/>
                </a:lnTo>
                <a:lnTo>
                  <a:pt x="284734" y="35559"/>
                </a:lnTo>
                <a:lnTo>
                  <a:pt x="287539" y="49367"/>
                </a:lnTo>
                <a:lnTo>
                  <a:pt x="295179" y="60674"/>
                </a:lnTo>
                <a:lnTo>
                  <a:pt x="306486" y="68314"/>
                </a:lnTo>
                <a:lnTo>
                  <a:pt x="320294" y="71120"/>
                </a:lnTo>
                <a:lnTo>
                  <a:pt x="334101" y="68314"/>
                </a:lnTo>
                <a:lnTo>
                  <a:pt x="345408" y="60674"/>
                </a:lnTo>
                <a:lnTo>
                  <a:pt x="353048" y="49367"/>
                </a:lnTo>
                <a:lnTo>
                  <a:pt x="355854" y="35559"/>
                </a:lnTo>
                <a:lnTo>
                  <a:pt x="353048" y="21752"/>
                </a:lnTo>
                <a:lnTo>
                  <a:pt x="345408" y="10445"/>
                </a:lnTo>
                <a:lnTo>
                  <a:pt x="334101" y="2805"/>
                </a:lnTo>
                <a:lnTo>
                  <a:pt x="320294" y="0"/>
                </a:lnTo>
                <a:close/>
              </a:path>
              <a:path w="2917825" h="71119">
                <a:moveTo>
                  <a:pt x="462661" y="0"/>
                </a:moveTo>
                <a:lnTo>
                  <a:pt x="448780" y="2805"/>
                </a:lnTo>
                <a:lnTo>
                  <a:pt x="437435" y="10445"/>
                </a:lnTo>
                <a:lnTo>
                  <a:pt x="429781" y="21752"/>
                </a:lnTo>
                <a:lnTo>
                  <a:pt x="426974" y="35559"/>
                </a:lnTo>
                <a:lnTo>
                  <a:pt x="429781" y="49367"/>
                </a:lnTo>
                <a:lnTo>
                  <a:pt x="437435" y="60674"/>
                </a:lnTo>
                <a:lnTo>
                  <a:pt x="448780" y="68314"/>
                </a:lnTo>
                <a:lnTo>
                  <a:pt x="462661" y="71120"/>
                </a:lnTo>
                <a:lnTo>
                  <a:pt x="476468" y="68314"/>
                </a:lnTo>
                <a:lnTo>
                  <a:pt x="487775" y="60674"/>
                </a:lnTo>
                <a:lnTo>
                  <a:pt x="495415" y="49367"/>
                </a:lnTo>
                <a:lnTo>
                  <a:pt x="498221" y="35559"/>
                </a:lnTo>
                <a:lnTo>
                  <a:pt x="495415" y="21752"/>
                </a:lnTo>
                <a:lnTo>
                  <a:pt x="487775" y="10445"/>
                </a:lnTo>
                <a:lnTo>
                  <a:pt x="476468" y="2805"/>
                </a:lnTo>
                <a:lnTo>
                  <a:pt x="462661" y="0"/>
                </a:lnTo>
                <a:close/>
              </a:path>
              <a:path w="2917825" h="71119">
                <a:moveTo>
                  <a:pt x="604901" y="0"/>
                </a:moveTo>
                <a:lnTo>
                  <a:pt x="591093" y="2805"/>
                </a:lnTo>
                <a:lnTo>
                  <a:pt x="579786" y="10445"/>
                </a:lnTo>
                <a:lnTo>
                  <a:pt x="572146" y="21752"/>
                </a:lnTo>
                <a:lnTo>
                  <a:pt x="569341" y="35559"/>
                </a:lnTo>
                <a:lnTo>
                  <a:pt x="572146" y="49367"/>
                </a:lnTo>
                <a:lnTo>
                  <a:pt x="579786" y="60674"/>
                </a:lnTo>
                <a:lnTo>
                  <a:pt x="591093" y="68314"/>
                </a:lnTo>
                <a:lnTo>
                  <a:pt x="604901" y="71120"/>
                </a:lnTo>
                <a:lnTo>
                  <a:pt x="618708" y="68314"/>
                </a:lnTo>
                <a:lnTo>
                  <a:pt x="630015" y="60674"/>
                </a:lnTo>
                <a:lnTo>
                  <a:pt x="637655" y="49367"/>
                </a:lnTo>
                <a:lnTo>
                  <a:pt x="640461" y="35559"/>
                </a:lnTo>
                <a:lnTo>
                  <a:pt x="637655" y="21752"/>
                </a:lnTo>
                <a:lnTo>
                  <a:pt x="630015" y="10445"/>
                </a:lnTo>
                <a:lnTo>
                  <a:pt x="618708" y="2805"/>
                </a:lnTo>
                <a:lnTo>
                  <a:pt x="604901" y="0"/>
                </a:lnTo>
                <a:close/>
              </a:path>
              <a:path w="2917825" h="71119">
                <a:moveTo>
                  <a:pt x="747268" y="0"/>
                </a:moveTo>
                <a:lnTo>
                  <a:pt x="733460" y="2805"/>
                </a:lnTo>
                <a:lnTo>
                  <a:pt x="722153" y="10445"/>
                </a:lnTo>
                <a:lnTo>
                  <a:pt x="714513" y="21752"/>
                </a:lnTo>
                <a:lnTo>
                  <a:pt x="711708" y="35559"/>
                </a:lnTo>
                <a:lnTo>
                  <a:pt x="714513" y="49367"/>
                </a:lnTo>
                <a:lnTo>
                  <a:pt x="722153" y="60674"/>
                </a:lnTo>
                <a:lnTo>
                  <a:pt x="733460" y="68314"/>
                </a:lnTo>
                <a:lnTo>
                  <a:pt x="747268" y="71120"/>
                </a:lnTo>
                <a:lnTo>
                  <a:pt x="761075" y="68314"/>
                </a:lnTo>
                <a:lnTo>
                  <a:pt x="772382" y="60674"/>
                </a:lnTo>
                <a:lnTo>
                  <a:pt x="780022" y="49367"/>
                </a:lnTo>
                <a:lnTo>
                  <a:pt x="782828" y="35559"/>
                </a:lnTo>
                <a:lnTo>
                  <a:pt x="780022" y="21752"/>
                </a:lnTo>
                <a:lnTo>
                  <a:pt x="772382" y="10445"/>
                </a:lnTo>
                <a:lnTo>
                  <a:pt x="761075" y="2805"/>
                </a:lnTo>
                <a:lnTo>
                  <a:pt x="747268" y="0"/>
                </a:lnTo>
                <a:close/>
              </a:path>
              <a:path w="2917825" h="71119">
                <a:moveTo>
                  <a:pt x="889508" y="0"/>
                </a:moveTo>
                <a:lnTo>
                  <a:pt x="875700" y="2805"/>
                </a:lnTo>
                <a:lnTo>
                  <a:pt x="864393" y="10445"/>
                </a:lnTo>
                <a:lnTo>
                  <a:pt x="856753" y="21752"/>
                </a:lnTo>
                <a:lnTo>
                  <a:pt x="853948" y="35559"/>
                </a:lnTo>
                <a:lnTo>
                  <a:pt x="856753" y="49367"/>
                </a:lnTo>
                <a:lnTo>
                  <a:pt x="864393" y="60674"/>
                </a:lnTo>
                <a:lnTo>
                  <a:pt x="875700" y="68314"/>
                </a:lnTo>
                <a:lnTo>
                  <a:pt x="889508" y="71120"/>
                </a:lnTo>
                <a:lnTo>
                  <a:pt x="903388" y="68314"/>
                </a:lnTo>
                <a:lnTo>
                  <a:pt x="914733" y="60674"/>
                </a:lnTo>
                <a:lnTo>
                  <a:pt x="922387" y="49367"/>
                </a:lnTo>
                <a:lnTo>
                  <a:pt x="925195" y="35559"/>
                </a:lnTo>
                <a:lnTo>
                  <a:pt x="922387" y="21752"/>
                </a:lnTo>
                <a:lnTo>
                  <a:pt x="914733" y="10445"/>
                </a:lnTo>
                <a:lnTo>
                  <a:pt x="903388" y="2805"/>
                </a:lnTo>
                <a:lnTo>
                  <a:pt x="889508" y="0"/>
                </a:lnTo>
                <a:close/>
              </a:path>
              <a:path w="2917825" h="71119">
                <a:moveTo>
                  <a:pt x="1031875" y="0"/>
                </a:moveTo>
                <a:lnTo>
                  <a:pt x="1018067" y="2805"/>
                </a:lnTo>
                <a:lnTo>
                  <a:pt x="1006760" y="10445"/>
                </a:lnTo>
                <a:lnTo>
                  <a:pt x="999120" y="21752"/>
                </a:lnTo>
                <a:lnTo>
                  <a:pt x="996315" y="35559"/>
                </a:lnTo>
                <a:lnTo>
                  <a:pt x="999120" y="49367"/>
                </a:lnTo>
                <a:lnTo>
                  <a:pt x="1006760" y="60674"/>
                </a:lnTo>
                <a:lnTo>
                  <a:pt x="1018067" y="68314"/>
                </a:lnTo>
                <a:lnTo>
                  <a:pt x="1031875" y="71120"/>
                </a:lnTo>
                <a:lnTo>
                  <a:pt x="1045682" y="68314"/>
                </a:lnTo>
                <a:lnTo>
                  <a:pt x="1056989" y="60674"/>
                </a:lnTo>
                <a:lnTo>
                  <a:pt x="1064629" y="49367"/>
                </a:lnTo>
                <a:lnTo>
                  <a:pt x="1067435" y="35559"/>
                </a:lnTo>
                <a:lnTo>
                  <a:pt x="1064629" y="21752"/>
                </a:lnTo>
                <a:lnTo>
                  <a:pt x="1056989" y="10445"/>
                </a:lnTo>
                <a:lnTo>
                  <a:pt x="1045682" y="2805"/>
                </a:lnTo>
                <a:lnTo>
                  <a:pt x="1031875" y="0"/>
                </a:lnTo>
                <a:close/>
              </a:path>
              <a:path w="2917825" h="71119">
                <a:moveTo>
                  <a:pt x="1174242" y="0"/>
                </a:moveTo>
                <a:lnTo>
                  <a:pt x="1160434" y="2805"/>
                </a:lnTo>
                <a:lnTo>
                  <a:pt x="1149127" y="10445"/>
                </a:lnTo>
                <a:lnTo>
                  <a:pt x="1141487" y="21752"/>
                </a:lnTo>
                <a:lnTo>
                  <a:pt x="1138682" y="35559"/>
                </a:lnTo>
                <a:lnTo>
                  <a:pt x="1141487" y="49367"/>
                </a:lnTo>
                <a:lnTo>
                  <a:pt x="1149127" y="60674"/>
                </a:lnTo>
                <a:lnTo>
                  <a:pt x="1160434" y="68314"/>
                </a:lnTo>
                <a:lnTo>
                  <a:pt x="1174242" y="71120"/>
                </a:lnTo>
                <a:lnTo>
                  <a:pt x="1188049" y="68314"/>
                </a:lnTo>
                <a:lnTo>
                  <a:pt x="1199356" y="60674"/>
                </a:lnTo>
                <a:lnTo>
                  <a:pt x="1206996" y="49367"/>
                </a:lnTo>
                <a:lnTo>
                  <a:pt x="1209802" y="35559"/>
                </a:lnTo>
                <a:lnTo>
                  <a:pt x="1206996" y="21752"/>
                </a:lnTo>
                <a:lnTo>
                  <a:pt x="1199356" y="10445"/>
                </a:lnTo>
                <a:lnTo>
                  <a:pt x="1188049" y="2805"/>
                </a:lnTo>
                <a:lnTo>
                  <a:pt x="1174242" y="0"/>
                </a:lnTo>
                <a:close/>
              </a:path>
              <a:path w="2917825" h="71119">
                <a:moveTo>
                  <a:pt x="1316482" y="0"/>
                </a:moveTo>
                <a:lnTo>
                  <a:pt x="1302674" y="2805"/>
                </a:lnTo>
                <a:lnTo>
                  <a:pt x="1291367" y="10445"/>
                </a:lnTo>
                <a:lnTo>
                  <a:pt x="1283727" y="21752"/>
                </a:lnTo>
                <a:lnTo>
                  <a:pt x="1280922" y="35559"/>
                </a:lnTo>
                <a:lnTo>
                  <a:pt x="1283727" y="49367"/>
                </a:lnTo>
                <a:lnTo>
                  <a:pt x="1291367" y="60674"/>
                </a:lnTo>
                <a:lnTo>
                  <a:pt x="1302674" y="68314"/>
                </a:lnTo>
                <a:lnTo>
                  <a:pt x="1316482" y="71120"/>
                </a:lnTo>
                <a:lnTo>
                  <a:pt x="1330309" y="68314"/>
                </a:lnTo>
                <a:lnTo>
                  <a:pt x="1341659" y="60674"/>
                </a:lnTo>
                <a:lnTo>
                  <a:pt x="1349343" y="49367"/>
                </a:lnTo>
                <a:lnTo>
                  <a:pt x="1352169" y="35559"/>
                </a:lnTo>
                <a:lnTo>
                  <a:pt x="1349343" y="21752"/>
                </a:lnTo>
                <a:lnTo>
                  <a:pt x="1341659" y="10445"/>
                </a:lnTo>
                <a:lnTo>
                  <a:pt x="1330309" y="2805"/>
                </a:lnTo>
                <a:lnTo>
                  <a:pt x="1316482" y="0"/>
                </a:lnTo>
                <a:close/>
              </a:path>
              <a:path w="2917825" h="71119">
                <a:moveTo>
                  <a:pt x="1458849" y="0"/>
                </a:moveTo>
                <a:lnTo>
                  <a:pt x="1445041" y="2805"/>
                </a:lnTo>
                <a:lnTo>
                  <a:pt x="1433734" y="10445"/>
                </a:lnTo>
                <a:lnTo>
                  <a:pt x="1426094" y="21752"/>
                </a:lnTo>
                <a:lnTo>
                  <a:pt x="1423289" y="35559"/>
                </a:lnTo>
                <a:lnTo>
                  <a:pt x="1426094" y="49367"/>
                </a:lnTo>
                <a:lnTo>
                  <a:pt x="1433734" y="60674"/>
                </a:lnTo>
                <a:lnTo>
                  <a:pt x="1445041" y="68314"/>
                </a:lnTo>
                <a:lnTo>
                  <a:pt x="1458849" y="71120"/>
                </a:lnTo>
                <a:lnTo>
                  <a:pt x="1472656" y="68314"/>
                </a:lnTo>
                <a:lnTo>
                  <a:pt x="1483963" y="60674"/>
                </a:lnTo>
                <a:lnTo>
                  <a:pt x="1491603" y="49367"/>
                </a:lnTo>
                <a:lnTo>
                  <a:pt x="1494409" y="35559"/>
                </a:lnTo>
                <a:lnTo>
                  <a:pt x="1491603" y="21752"/>
                </a:lnTo>
                <a:lnTo>
                  <a:pt x="1483963" y="10445"/>
                </a:lnTo>
                <a:lnTo>
                  <a:pt x="1472656" y="2805"/>
                </a:lnTo>
                <a:lnTo>
                  <a:pt x="1458849" y="0"/>
                </a:lnTo>
                <a:close/>
              </a:path>
              <a:path w="2917825" h="71119">
                <a:moveTo>
                  <a:pt x="1601216" y="0"/>
                </a:moveTo>
                <a:lnTo>
                  <a:pt x="1587388" y="2805"/>
                </a:lnTo>
                <a:lnTo>
                  <a:pt x="1576038" y="10445"/>
                </a:lnTo>
                <a:lnTo>
                  <a:pt x="1568354" y="21752"/>
                </a:lnTo>
                <a:lnTo>
                  <a:pt x="1565529" y="35559"/>
                </a:lnTo>
                <a:lnTo>
                  <a:pt x="1568354" y="49367"/>
                </a:lnTo>
                <a:lnTo>
                  <a:pt x="1576038" y="60674"/>
                </a:lnTo>
                <a:lnTo>
                  <a:pt x="1587388" y="68314"/>
                </a:lnTo>
                <a:lnTo>
                  <a:pt x="1601216" y="71120"/>
                </a:lnTo>
                <a:lnTo>
                  <a:pt x="1615023" y="68314"/>
                </a:lnTo>
                <a:lnTo>
                  <a:pt x="1626330" y="60674"/>
                </a:lnTo>
                <a:lnTo>
                  <a:pt x="1633970" y="49367"/>
                </a:lnTo>
                <a:lnTo>
                  <a:pt x="1636776" y="35559"/>
                </a:lnTo>
                <a:lnTo>
                  <a:pt x="1633970" y="21752"/>
                </a:lnTo>
                <a:lnTo>
                  <a:pt x="1626330" y="10445"/>
                </a:lnTo>
                <a:lnTo>
                  <a:pt x="1615023" y="2805"/>
                </a:lnTo>
                <a:lnTo>
                  <a:pt x="1601216" y="0"/>
                </a:lnTo>
                <a:close/>
              </a:path>
              <a:path w="2917825" h="71119">
                <a:moveTo>
                  <a:pt x="1743456" y="0"/>
                </a:moveTo>
                <a:lnTo>
                  <a:pt x="1729648" y="2805"/>
                </a:lnTo>
                <a:lnTo>
                  <a:pt x="1718341" y="10445"/>
                </a:lnTo>
                <a:lnTo>
                  <a:pt x="1710701" y="21752"/>
                </a:lnTo>
                <a:lnTo>
                  <a:pt x="1707896" y="35559"/>
                </a:lnTo>
                <a:lnTo>
                  <a:pt x="1710701" y="49367"/>
                </a:lnTo>
                <a:lnTo>
                  <a:pt x="1718341" y="60674"/>
                </a:lnTo>
                <a:lnTo>
                  <a:pt x="1729648" y="68314"/>
                </a:lnTo>
                <a:lnTo>
                  <a:pt x="1743456" y="71120"/>
                </a:lnTo>
                <a:lnTo>
                  <a:pt x="1757263" y="68314"/>
                </a:lnTo>
                <a:lnTo>
                  <a:pt x="1768570" y="60674"/>
                </a:lnTo>
                <a:lnTo>
                  <a:pt x="1776210" y="49367"/>
                </a:lnTo>
                <a:lnTo>
                  <a:pt x="1779016" y="35559"/>
                </a:lnTo>
                <a:lnTo>
                  <a:pt x="1776210" y="21752"/>
                </a:lnTo>
                <a:lnTo>
                  <a:pt x="1768570" y="10445"/>
                </a:lnTo>
                <a:lnTo>
                  <a:pt x="1757263" y="2805"/>
                </a:lnTo>
                <a:lnTo>
                  <a:pt x="1743456" y="0"/>
                </a:lnTo>
                <a:close/>
              </a:path>
              <a:path w="2917825" h="71119">
                <a:moveTo>
                  <a:pt x="1885823" y="0"/>
                </a:moveTo>
                <a:lnTo>
                  <a:pt x="1872015" y="2805"/>
                </a:lnTo>
                <a:lnTo>
                  <a:pt x="1860708" y="10445"/>
                </a:lnTo>
                <a:lnTo>
                  <a:pt x="1853068" y="21752"/>
                </a:lnTo>
                <a:lnTo>
                  <a:pt x="1850263" y="35559"/>
                </a:lnTo>
                <a:lnTo>
                  <a:pt x="1853068" y="49367"/>
                </a:lnTo>
                <a:lnTo>
                  <a:pt x="1860708" y="60674"/>
                </a:lnTo>
                <a:lnTo>
                  <a:pt x="1872015" y="68314"/>
                </a:lnTo>
                <a:lnTo>
                  <a:pt x="1885823" y="71120"/>
                </a:lnTo>
                <a:lnTo>
                  <a:pt x="1899630" y="68314"/>
                </a:lnTo>
                <a:lnTo>
                  <a:pt x="1910937" y="60674"/>
                </a:lnTo>
                <a:lnTo>
                  <a:pt x="1918577" y="49367"/>
                </a:lnTo>
                <a:lnTo>
                  <a:pt x="1921383" y="35559"/>
                </a:lnTo>
                <a:lnTo>
                  <a:pt x="1918577" y="21752"/>
                </a:lnTo>
                <a:lnTo>
                  <a:pt x="1910937" y="10445"/>
                </a:lnTo>
                <a:lnTo>
                  <a:pt x="1899630" y="2805"/>
                </a:lnTo>
                <a:lnTo>
                  <a:pt x="1885823" y="0"/>
                </a:lnTo>
                <a:close/>
              </a:path>
              <a:path w="2917825" h="71119">
                <a:moveTo>
                  <a:pt x="2028190" y="0"/>
                </a:moveTo>
                <a:lnTo>
                  <a:pt x="2014309" y="2805"/>
                </a:lnTo>
                <a:lnTo>
                  <a:pt x="2002964" y="10445"/>
                </a:lnTo>
                <a:lnTo>
                  <a:pt x="1995310" y="21752"/>
                </a:lnTo>
                <a:lnTo>
                  <a:pt x="1992503" y="35559"/>
                </a:lnTo>
                <a:lnTo>
                  <a:pt x="1995310" y="49367"/>
                </a:lnTo>
                <a:lnTo>
                  <a:pt x="2002964" y="60674"/>
                </a:lnTo>
                <a:lnTo>
                  <a:pt x="2014309" y="68314"/>
                </a:lnTo>
                <a:lnTo>
                  <a:pt x="2028190" y="71120"/>
                </a:lnTo>
                <a:lnTo>
                  <a:pt x="2041997" y="68314"/>
                </a:lnTo>
                <a:lnTo>
                  <a:pt x="2053304" y="60674"/>
                </a:lnTo>
                <a:lnTo>
                  <a:pt x="2060944" y="49367"/>
                </a:lnTo>
                <a:lnTo>
                  <a:pt x="2063750" y="35559"/>
                </a:lnTo>
                <a:lnTo>
                  <a:pt x="2060944" y="21752"/>
                </a:lnTo>
                <a:lnTo>
                  <a:pt x="2053304" y="10445"/>
                </a:lnTo>
                <a:lnTo>
                  <a:pt x="2041997" y="2805"/>
                </a:lnTo>
                <a:lnTo>
                  <a:pt x="2028190" y="0"/>
                </a:lnTo>
                <a:close/>
              </a:path>
              <a:path w="2917825" h="71119">
                <a:moveTo>
                  <a:pt x="2170430" y="0"/>
                </a:moveTo>
                <a:lnTo>
                  <a:pt x="2156622" y="2805"/>
                </a:lnTo>
                <a:lnTo>
                  <a:pt x="2145315" y="10445"/>
                </a:lnTo>
                <a:lnTo>
                  <a:pt x="2137675" y="21752"/>
                </a:lnTo>
                <a:lnTo>
                  <a:pt x="2134870" y="35559"/>
                </a:lnTo>
                <a:lnTo>
                  <a:pt x="2137675" y="49367"/>
                </a:lnTo>
                <a:lnTo>
                  <a:pt x="2145315" y="60674"/>
                </a:lnTo>
                <a:lnTo>
                  <a:pt x="2156622" y="68314"/>
                </a:lnTo>
                <a:lnTo>
                  <a:pt x="2170430" y="71120"/>
                </a:lnTo>
                <a:lnTo>
                  <a:pt x="2184237" y="68314"/>
                </a:lnTo>
                <a:lnTo>
                  <a:pt x="2195544" y="60674"/>
                </a:lnTo>
                <a:lnTo>
                  <a:pt x="2203184" y="49367"/>
                </a:lnTo>
                <a:lnTo>
                  <a:pt x="2205990" y="35559"/>
                </a:lnTo>
                <a:lnTo>
                  <a:pt x="2203184" y="21752"/>
                </a:lnTo>
                <a:lnTo>
                  <a:pt x="2195544" y="10445"/>
                </a:lnTo>
                <a:lnTo>
                  <a:pt x="2184237" y="2805"/>
                </a:lnTo>
                <a:lnTo>
                  <a:pt x="2170430" y="0"/>
                </a:lnTo>
                <a:close/>
              </a:path>
              <a:path w="2917825" h="71119">
                <a:moveTo>
                  <a:pt x="2312797" y="0"/>
                </a:moveTo>
                <a:lnTo>
                  <a:pt x="2298989" y="2805"/>
                </a:lnTo>
                <a:lnTo>
                  <a:pt x="2287682" y="10445"/>
                </a:lnTo>
                <a:lnTo>
                  <a:pt x="2280042" y="21752"/>
                </a:lnTo>
                <a:lnTo>
                  <a:pt x="2277237" y="35559"/>
                </a:lnTo>
                <a:lnTo>
                  <a:pt x="2280042" y="49367"/>
                </a:lnTo>
                <a:lnTo>
                  <a:pt x="2287682" y="60674"/>
                </a:lnTo>
                <a:lnTo>
                  <a:pt x="2298989" y="68314"/>
                </a:lnTo>
                <a:lnTo>
                  <a:pt x="2312797" y="71120"/>
                </a:lnTo>
                <a:lnTo>
                  <a:pt x="2326604" y="68314"/>
                </a:lnTo>
                <a:lnTo>
                  <a:pt x="2337911" y="60674"/>
                </a:lnTo>
                <a:lnTo>
                  <a:pt x="2345551" y="49367"/>
                </a:lnTo>
                <a:lnTo>
                  <a:pt x="2348357" y="35559"/>
                </a:lnTo>
                <a:lnTo>
                  <a:pt x="2345551" y="21752"/>
                </a:lnTo>
                <a:lnTo>
                  <a:pt x="2337911" y="10445"/>
                </a:lnTo>
                <a:lnTo>
                  <a:pt x="2326604" y="2805"/>
                </a:lnTo>
                <a:lnTo>
                  <a:pt x="2312797" y="0"/>
                </a:lnTo>
                <a:close/>
              </a:path>
              <a:path w="2917825" h="71119">
                <a:moveTo>
                  <a:pt x="2455037" y="0"/>
                </a:moveTo>
                <a:lnTo>
                  <a:pt x="2441229" y="2805"/>
                </a:lnTo>
                <a:lnTo>
                  <a:pt x="2429922" y="10445"/>
                </a:lnTo>
                <a:lnTo>
                  <a:pt x="2422282" y="21752"/>
                </a:lnTo>
                <a:lnTo>
                  <a:pt x="2419477" y="35559"/>
                </a:lnTo>
                <a:lnTo>
                  <a:pt x="2422282" y="49367"/>
                </a:lnTo>
                <a:lnTo>
                  <a:pt x="2429922" y="60674"/>
                </a:lnTo>
                <a:lnTo>
                  <a:pt x="2441229" y="68314"/>
                </a:lnTo>
                <a:lnTo>
                  <a:pt x="2455037" y="71120"/>
                </a:lnTo>
                <a:lnTo>
                  <a:pt x="2468917" y="68314"/>
                </a:lnTo>
                <a:lnTo>
                  <a:pt x="2480262" y="60674"/>
                </a:lnTo>
                <a:lnTo>
                  <a:pt x="2487916" y="49367"/>
                </a:lnTo>
                <a:lnTo>
                  <a:pt x="2490724" y="35559"/>
                </a:lnTo>
                <a:lnTo>
                  <a:pt x="2487916" y="21752"/>
                </a:lnTo>
                <a:lnTo>
                  <a:pt x="2480262" y="10445"/>
                </a:lnTo>
                <a:lnTo>
                  <a:pt x="2468917" y="2805"/>
                </a:lnTo>
                <a:lnTo>
                  <a:pt x="2455037" y="0"/>
                </a:lnTo>
                <a:close/>
              </a:path>
              <a:path w="2917825" h="71119">
                <a:moveTo>
                  <a:pt x="2597404" y="0"/>
                </a:moveTo>
                <a:lnTo>
                  <a:pt x="2583596" y="2805"/>
                </a:lnTo>
                <a:lnTo>
                  <a:pt x="2572289" y="10445"/>
                </a:lnTo>
                <a:lnTo>
                  <a:pt x="2564649" y="21752"/>
                </a:lnTo>
                <a:lnTo>
                  <a:pt x="2561844" y="35559"/>
                </a:lnTo>
                <a:lnTo>
                  <a:pt x="2564649" y="49367"/>
                </a:lnTo>
                <a:lnTo>
                  <a:pt x="2572289" y="60674"/>
                </a:lnTo>
                <a:lnTo>
                  <a:pt x="2583596" y="68314"/>
                </a:lnTo>
                <a:lnTo>
                  <a:pt x="2597404" y="71120"/>
                </a:lnTo>
                <a:lnTo>
                  <a:pt x="2611211" y="68314"/>
                </a:lnTo>
                <a:lnTo>
                  <a:pt x="2622518" y="60674"/>
                </a:lnTo>
                <a:lnTo>
                  <a:pt x="2630158" y="49367"/>
                </a:lnTo>
                <a:lnTo>
                  <a:pt x="2632964" y="35559"/>
                </a:lnTo>
                <a:lnTo>
                  <a:pt x="2630158" y="21752"/>
                </a:lnTo>
                <a:lnTo>
                  <a:pt x="2622518" y="10445"/>
                </a:lnTo>
                <a:lnTo>
                  <a:pt x="2611211" y="2805"/>
                </a:lnTo>
                <a:lnTo>
                  <a:pt x="2597404" y="0"/>
                </a:lnTo>
                <a:close/>
              </a:path>
              <a:path w="2917825" h="71119">
                <a:moveTo>
                  <a:pt x="2739771" y="0"/>
                </a:moveTo>
                <a:lnTo>
                  <a:pt x="2725963" y="2805"/>
                </a:lnTo>
                <a:lnTo>
                  <a:pt x="2714656" y="10445"/>
                </a:lnTo>
                <a:lnTo>
                  <a:pt x="2707016" y="21752"/>
                </a:lnTo>
                <a:lnTo>
                  <a:pt x="2704211" y="35559"/>
                </a:lnTo>
                <a:lnTo>
                  <a:pt x="2707016" y="49367"/>
                </a:lnTo>
                <a:lnTo>
                  <a:pt x="2714656" y="60674"/>
                </a:lnTo>
                <a:lnTo>
                  <a:pt x="2725963" y="68314"/>
                </a:lnTo>
                <a:lnTo>
                  <a:pt x="2739771" y="71120"/>
                </a:lnTo>
                <a:lnTo>
                  <a:pt x="2753578" y="68314"/>
                </a:lnTo>
                <a:lnTo>
                  <a:pt x="2764885" y="60674"/>
                </a:lnTo>
                <a:lnTo>
                  <a:pt x="2772525" y="49367"/>
                </a:lnTo>
                <a:lnTo>
                  <a:pt x="2775331" y="35559"/>
                </a:lnTo>
                <a:lnTo>
                  <a:pt x="2772525" y="21752"/>
                </a:lnTo>
                <a:lnTo>
                  <a:pt x="2764885" y="10445"/>
                </a:lnTo>
                <a:lnTo>
                  <a:pt x="2753578" y="2805"/>
                </a:lnTo>
                <a:lnTo>
                  <a:pt x="2739771" y="0"/>
                </a:lnTo>
                <a:close/>
              </a:path>
              <a:path w="2917825" h="71119">
                <a:moveTo>
                  <a:pt x="2882011" y="0"/>
                </a:moveTo>
                <a:lnTo>
                  <a:pt x="2868203" y="2805"/>
                </a:lnTo>
                <a:lnTo>
                  <a:pt x="2856896" y="10445"/>
                </a:lnTo>
                <a:lnTo>
                  <a:pt x="2849256" y="21752"/>
                </a:lnTo>
                <a:lnTo>
                  <a:pt x="2846451" y="35559"/>
                </a:lnTo>
                <a:lnTo>
                  <a:pt x="2849256" y="49367"/>
                </a:lnTo>
                <a:lnTo>
                  <a:pt x="2856896" y="60674"/>
                </a:lnTo>
                <a:lnTo>
                  <a:pt x="2868203" y="68314"/>
                </a:lnTo>
                <a:lnTo>
                  <a:pt x="2882011" y="71120"/>
                </a:lnTo>
                <a:lnTo>
                  <a:pt x="2895818" y="68314"/>
                </a:lnTo>
                <a:lnTo>
                  <a:pt x="2907125" y="60674"/>
                </a:lnTo>
                <a:lnTo>
                  <a:pt x="2914765" y="49367"/>
                </a:lnTo>
                <a:lnTo>
                  <a:pt x="2917571" y="35559"/>
                </a:lnTo>
                <a:lnTo>
                  <a:pt x="2914765" y="21752"/>
                </a:lnTo>
                <a:lnTo>
                  <a:pt x="2907125" y="10445"/>
                </a:lnTo>
                <a:lnTo>
                  <a:pt x="2895818" y="2805"/>
                </a:lnTo>
                <a:lnTo>
                  <a:pt x="2882011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/>
          <p:cNvSpPr/>
          <p:nvPr/>
        </p:nvSpPr>
        <p:spPr>
          <a:xfrm>
            <a:off x="2182909" y="2960154"/>
            <a:ext cx="1944618" cy="47417"/>
          </a:xfrm>
          <a:custGeom>
            <a:avLst/>
            <a:gdLst/>
            <a:ahLst/>
            <a:cxnLst/>
            <a:rect l="l" t="t" r="r" b="b"/>
            <a:pathLst>
              <a:path w="2917825" h="71119">
                <a:moveTo>
                  <a:pt x="35687" y="0"/>
                </a:moveTo>
                <a:lnTo>
                  <a:pt x="21859" y="2805"/>
                </a:lnTo>
                <a:lnTo>
                  <a:pt x="10509" y="10445"/>
                </a:lnTo>
                <a:lnTo>
                  <a:pt x="2825" y="21752"/>
                </a:lnTo>
                <a:lnTo>
                  <a:pt x="0" y="35559"/>
                </a:lnTo>
                <a:lnTo>
                  <a:pt x="2825" y="49367"/>
                </a:lnTo>
                <a:lnTo>
                  <a:pt x="10509" y="60674"/>
                </a:lnTo>
                <a:lnTo>
                  <a:pt x="21859" y="68314"/>
                </a:lnTo>
                <a:lnTo>
                  <a:pt x="35687" y="71120"/>
                </a:lnTo>
                <a:lnTo>
                  <a:pt x="49494" y="68314"/>
                </a:lnTo>
                <a:lnTo>
                  <a:pt x="60801" y="60674"/>
                </a:lnTo>
                <a:lnTo>
                  <a:pt x="68441" y="49367"/>
                </a:lnTo>
                <a:lnTo>
                  <a:pt x="71247" y="35559"/>
                </a:lnTo>
                <a:lnTo>
                  <a:pt x="68441" y="21752"/>
                </a:lnTo>
                <a:lnTo>
                  <a:pt x="60801" y="10445"/>
                </a:lnTo>
                <a:lnTo>
                  <a:pt x="49494" y="2805"/>
                </a:lnTo>
                <a:lnTo>
                  <a:pt x="35687" y="0"/>
                </a:lnTo>
                <a:close/>
              </a:path>
              <a:path w="2917825" h="71119">
                <a:moveTo>
                  <a:pt x="177927" y="0"/>
                </a:moveTo>
                <a:lnTo>
                  <a:pt x="164119" y="2805"/>
                </a:lnTo>
                <a:lnTo>
                  <a:pt x="152812" y="10445"/>
                </a:lnTo>
                <a:lnTo>
                  <a:pt x="145172" y="21752"/>
                </a:lnTo>
                <a:lnTo>
                  <a:pt x="142367" y="35559"/>
                </a:lnTo>
                <a:lnTo>
                  <a:pt x="145172" y="49367"/>
                </a:lnTo>
                <a:lnTo>
                  <a:pt x="152812" y="60674"/>
                </a:lnTo>
                <a:lnTo>
                  <a:pt x="164119" y="68314"/>
                </a:lnTo>
                <a:lnTo>
                  <a:pt x="177927" y="71120"/>
                </a:lnTo>
                <a:lnTo>
                  <a:pt x="191734" y="68314"/>
                </a:lnTo>
                <a:lnTo>
                  <a:pt x="203041" y="60674"/>
                </a:lnTo>
                <a:lnTo>
                  <a:pt x="210681" y="49367"/>
                </a:lnTo>
                <a:lnTo>
                  <a:pt x="213487" y="35559"/>
                </a:lnTo>
                <a:lnTo>
                  <a:pt x="210681" y="21752"/>
                </a:lnTo>
                <a:lnTo>
                  <a:pt x="203041" y="10445"/>
                </a:lnTo>
                <a:lnTo>
                  <a:pt x="191734" y="2805"/>
                </a:lnTo>
                <a:lnTo>
                  <a:pt x="177927" y="0"/>
                </a:lnTo>
                <a:close/>
              </a:path>
              <a:path w="2917825" h="71119">
                <a:moveTo>
                  <a:pt x="320294" y="0"/>
                </a:moveTo>
                <a:lnTo>
                  <a:pt x="306486" y="2805"/>
                </a:lnTo>
                <a:lnTo>
                  <a:pt x="295179" y="10445"/>
                </a:lnTo>
                <a:lnTo>
                  <a:pt x="287539" y="21752"/>
                </a:lnTo>
                <a:lnTo>
                  <a:pt x="284734" y="35559"/>
                </a:lnTo>
                <a:lnTo>
                  <a:pt x="287539" y="49367"/>
                </a:lnTo>
                <a:lnTo>
                  <a:pt x="295179" y="60674"/>
                </a:lnTo>
                <a:lnTo>
                  <a:pt x="306486" y="68314"/>
                </a:lnTo>
                <a:lnTo>
                  <a:pt x="320294" y="71120"/>
                </a:lnTo>
                <a:lnTo>
                  <a:pt x="334101" y="68314"/>
                </a:lnTo>
                <a:lnTo>
                  <a:pt x="345408" y="60674"/>
                </a:lnTo>
                <a:lnTo>
                  <a:pt x="353048" y="49367"/>
                </a:lnTo>
                <a:lnTo>
                  <a:pt x="355854" y="35559"/>
                </a:lnTo>
                <a:lnTo>
                  <a:pt x="353048" y="21752"/>
                </a:lnTo>
                <a:lnTo>
                  <a:pt x="345408" y="10445"/>
                </a:lnTo>
                <a:lnTo>
                  <a:pt x="334101" y="2805"/>
                </a:lnTo>
                <a:lnTo>
                  <a:pt x="320294" y="0"/>
                </a:lnTo>
                <a:close/>
              </a:path>
              <a:path w="2917825" h="71119">
                <a:moveTo>
                  <a:pt x="462661" y="0"/>
                </a:moveTo>
                <a:lnTo>
                  <a:pt x="448780" y="2805"/>
                </a:lnTo>
                <a:lnTo>
                  <a:pt x="437435" y="10445"/>
                </a:lnTo>
                <a:lnTo>
                  <a:pt x="429781" y="21752"/>
                </a:lnTo>
                <a:lnTo>
                  <a:pt x="426974" y="35559"/>
                </a:lnTo>
                <a:lnTo>
                  <a:pt x="429781" y="49367"/>
                </a:lnTo>
                <a:lnTo>
                  <a:pt x="437435" y="60674"/>
                </a:lnTo>
                <a:lnTo>
                  <a:pt x="448780" y="68314"/>
                </a:lnTo>
                <a:lnTo>
                  <a:pt x="462661" y="71120"/>
                </a:lnTo>
                <a:lnTo>
                  <a:pt x="476468" y="68314"/>
                </a:lnTo>
                <a:lnTo>
                  <a:pt x="487775" y="60674"/>
                </a:lnTo>
                <a:lnTo>
                  <a:pt x="495415" y="49367"/>
                </a:lnTo>
                <a:lnTo>
                  <a:pt x="498221" y="35559"/>
                </a:lnTo>
                <a:lnTo>
                  <a:pt x="495415" y="21752"/>
                </a:lnTo>
                <a:lnTo>
                  <a:pt x="487775" y="10445"/>
                </a:lnTo>
                <a:lnTo>
                  <a:pt x="476468" y="2805"/>
                </a:lnTo>
                <a:lnTo>
                  <a:pt x="462661" y="0"/>
                </a:lnTo>
                <a:close/>
              </a:path>
              <a:path w="2917825" h="71119">
                <a:moveTo>
                  <a:pt x="604901" y="0"/>
                </a:moveTo>
                <a:lnTo>
                  <a:pt x="591093" y="2805"/>
                </a:lnTo>
                <a:lnTo>
                  <a:pt x="579786" y="10445"/>
                </a:lnTo>
                <a:lnTo>
                  <a:pt x="572146" y="21752"/>
                </a:lnTo>
                <a:lnTo>
                  <a:pt x="569341" y="35559"/>
                </a:lnTo>
                <a:lnTo>
                  <a:pt x="572146" y="49367"/>
                </a:lnTo>
                <a:lnTo>
                  <a:pt x="579786" y="60674"/>
                </a:lnTo>
                <a:lnTo>
                  <a:pt x="591093" y="68314"/>
                </a:lnTo>
                <a:lnTo>
                  <a:pt x="604901" y="71120"/>
                </a:lnTo>
                <a:lnTo>
                  <a:pt x="618708" y="68314"/>
                </a:lnTo>
                <a:lnTo>
                  <a:pt x="630015" y="60674"/>
                </a:lnTo>
                <a:lnTo>
                  <a:pt x="637655" y="49367"/>
                </a:lnTo>
                <a:lnTo>
                  <a:pt x="640461" y="35559"/>
                </a:lnTo>
                <a:lnTo>
                  <a:pt x="637655" y="21752"/>
                </a:lnTo>
                <a:lnTo>
                  <a:pt x="630015" y="10445"/>
                </a:lnTo>
                <a:lnTo>
                  <a:pt x="618708" y="2805"/>
                </a:lnTo>
                <a:lnTo>
                  <a:pt x="604901" y="0"/>
                </a:lnTo>
                <a:close/>
              </a:path>
              <a:path w="2917825" h="71119">
                <a:moveTo>
                  <a:pt x="747268" y="0"/>
                </a:moveTo>
                <a:lnTo>
                  <a:pt x="733460" y="2805"/>
                </a:lnTo>
                <a:lnTo>
                  <a:pt x="722153" y="10445"/>
                </a:lnTo>
                <a:lnTo>
                  <a:pt x="714513" y="21752"/>
                </a:lnTo>
                <a:lnTo>
                  <a:pt x="711708" y="35559"/>
                </a:lnTo>
                <a:lnTo>
                  <a:pt x="714513" y="49367"/>
                </a:lnTo>
                <a:lnTo>
                  <a:pt x="722153" y="60674"/>
                </a:lnTo>
                <a:lnTo>
                  <a:pt x="733460" y="68314"/>
                </a:lnTo>
                <a:lnTo>
                  <a:pt x="747268" y="71120"/>
                </a:lnTo>
                <a:lnTo>
                  <a:pt x="761075" y="68314"/>
                </a:lnTo>
                <a:lnTo>
                  <a:pt x="772382" y="60674"/>
                </a:lnTo>
                <a:lnTo>
                  <a:pt x="780022" y="49367"/>
                </a:lnTo>
                <a:lnTo>
                  <a:pt x="782828" y="35559"/>
                </a:lnTo>
                <a:lnTo>
                  <a:pt x="780022" y="21752"/>
                </a:lnTo>
                <a:lnTo>
                  <a:pt x="772382" y="10445"/>
                </a:lnTo>
                <a:lnTo>
                  <a:pt x="761075" y="2805"/>
                </a:lnTo>
                <a:lnTo>
                  <a:pt x="747268" y="0"/>
                </a:lnTo>
                <a:close/>
              </a:path>
              <a:path w="2917825" h="71119">
                <a:moveTo>
                  <a:pt x="889508" y="0"/>
                </a:moveTo>
                <a:lnTo>
                  <a:pt x="875700" y="2805"/>
                </a:lnTo>
                <a:lnTo>
                  <a:pt x="864393" y="10445"/>
                </a:lnTo>
                <a:lnTo>
                  <a:pt x="856753" y="21752"/>
                </a:lnTo>
                <a:lnTo>
                  <a:pt x="853948" y="35559"/>
                </a:lnTo>
                <a:lnTo>
                  <a:pt x="856753" y="49367"/>
                </a:lnTo>
                <a:lnTo>
                  <a:pt x="864393" y="60674"/>
                </a:lnTo>
                <a:lnTo>
                  <a:pt x="875700" y="68314"/>
                </a:lnTo>
                <a:lnTo>
                  <a:pt x="889508" y="71120"/>
                </a:lnTo>
                <a:lnTo>
                  <a:pt x="903388" y="68314"/>
                </a:lnTo>
                <a:lnTo>
                  <a:pt x="914733" y="60674"/>
                </a:lnTo>
                <a:lnTo>
                  <a:pt x="922387" y="49367"/>
                </a:lnTo>
                <a:lnTo>
                  <a:pt x="925195" y="35559"/>
                </a:lnTo>
                <a:lnTo>
                  <a:pt x="922387" y="21752"/>
                </a:lnTo>
                <a:lnTo>
                  <a:pt x="914733" y="10445"/>
                </a:lnTo>
                <a:lnTo>
                  <a:pt x="903388" y="2805"/>
                </a:lnTo>
                <a:lnTo>
                  <a:pt x="889508" y="0"/>
                </a:lnTo>
                <a:close/>
              </a:path>
              <a:path w="2917825" h="71119">
                <a:moveTo>
                  <a:pt x="1031875" y="0"/>
                </a:moveTo>
                <a:lnTo>
                  <a:pt x="1018067" y="2805"/>
                </a:lnTo>
                <a:lnTo>
                  <a:pt x="1006760" y="10445"/>
                </a:lnTo>
                <a:lnTo>
                  <a:pt x="999120" y="21752"/>
                </a:lnTo>
                <a:lnTo>
                  <a:pt x="996315" y="35559"/>
                </a:lnTo>
                <a:lnTo>
                  <a:pt x="999120" y="49367"/>
                </a:lnTo>
                <a:lnTo>
                  <a:pt x="1006760" y="60674"/>
                </a:lnTo>
                <a:lnTo>
                  <a:pt x="1018067" y="68314"/>
                </a:lnTo>
                <a:lnTo>
                  <a:pt x="1031875" y="71120"/>
                </a:lnTo>
                <a:lnTo>
                  <a:pt x="1045682" y="68314"/>
                </a:lnTo>
                <a:lnTo>
                  <a:pt x="1056989" y="60674"/>
                </a:lnTo>
                <a:lnTo>
                  <a:pt x="1064629" y="49367"/>
                </a:lnTo>
                <a:lnTo>
                  <a:pt x="1067435" y="35559"/>
                </a:lnTo>
                <a:lnTo>
                  <a:pt x="1064629" y="21752"/>
                </a:lnTo>
                <a:lnTo>
                  <a:pt x="1056989" y="10445"/>
                </a:lnTo>
                <a:lnTo>
                  <a:pt x="1045682" y="2805"/>
                </a:lnTo>
                <a:lnTo>
                  <a:pt x="1031875" y="0"/>
                </a:lnTo>
                <a:close/>
              </a:path>
              <a:path w="2917825" h="71119">
                <a:moveTo>
                  <a:pt x="1174242" y="0"/>
                </a:moveTo>
                <a:lnTo>
                  <a:pt x="1160434" y="2805"/>
                </a:lnTo>
                <a:lnTo>
                  <a:pt x="1149127" y="10445"/>
                </a:lnTo>
                <a:lnTo>
                  <a:pt x="1141487" y="21752"/>
                </a:lnTo>
                <a:lnTo>
                  <a:pt x="1138682" y="35559"/>
                </a:lnTo>
                <a:lnTo>
                  <a:pt x="1141487" y="49367"/>
                </a:lnTo>
                <a:lnTo>
                  <a:pt x="1149127" y="60674"/>
                </a:lnTo>
                <a:lnTo>
                  <a:pt x="1160434" y="68314"/>
                </a:lnTo>
                <a:lnTo>
                  <a:pt x="1174242" y="71120"/>
                </a:lnTo>
                <a:lnTo>
                  <a:pt x="1188049" y="68314"/>
                </a:lnTo>
                <a:lnTo>
                  <a:pt x="1199356" y="60674"/>
                </a:lnTo>
                <a:lnTo>
                  <a:pt x="1206996" y="49367"/>
                </a:lnTo>
                <a:lnTo>
                  <a:pt x="1209802" y="35559"/>
                </a:lnTo>
                <a:lnTo>
                  <a:pt x="1206996" y="21752"/>
                </a:lnTo>
                <a:lnTo>
                  <a:pt x="1199356" y="10445"/>
                </a:lnTo>
                <a:lnTo>
                  <a:pt x="1188049" y="2805"/>
                </a:lnTo>
                <a:lnTo>
                  <a:pt x="1174242" y="0"/>
                </a:lnTo>
                <a:close/>
              </a:path>
              <a:path w="2917825" h="71119">
                <a:moveTo>
                  <a:pt x="1316482" y="0"/>
                </a:moveTo>
                <a:lnTo>
                  <a:pt x="1302674" y="2805"/>
                </a:lnTo>
                <a:lnTo>
                  <a:pt x="1291367" y="10445"/>
                </a:lnTo>
                <a:lnTo>
                  <a:pt x="1283727" y="21752"/>
                </a:lnTo>
                <a:lnTo>
                  <a:pt x="1280922" y="35559"/>
                </a:lnTo>
                <a:lnTo>
                  <a:pt x="1283727" y="49367"/>
                </a:lnTo>
                <a:lnTo>
                  <a:pt x="1291367" y="60674"/>
                </a:lnTo>
                <a:lnTo>
                  <a:pt x="1302674" y="68314"/>
                </a:lnTo>
                <a:lnTo>
                  <a:pt x="1316482" y="71120"/>
                </a:lnTo>
                <a:lnTo>
                  <a:pt x="1330309" y="68314"/>
                </a:lnTo>
                <a:lnTo>
                  <a:pt x="1341659" y="60674"/>
                </a:lnTo>
                <a:lnTo>
                  <a:pt x="1349343" y="49367"/>
                </a:lnTo>
                <a:lnTo>
                  <a:pt x="1352169" y="35559"/>
                </a:lnTo>
                <a:lnTo>
                  <a:pt x="1349343" y="21752"/>
                </a:lnTo>
                <a:lnTo>
                  <a:pt x="1341659" y="10445"/>
                </a:lnTo>
                <a:lnTo>
                  <a:pt x="1330309" y="2805"/>
                </a:lnTo>
                <a:lnTo>
                  <a:pt x="1316482" y="0"/>
                </a:lnTo>
                <a:close/>
              </a:path>
              <a:path w="2917825" h="71119">
                <a:moveTo>
                  <a:pt x="1458849" y="0"/>
                </a:moveTo>
                <a:lnTo>
                  <a:pt x="1445041" y="2805"/>
                </a:lnTo>
                <a:lnTo>
                  <a:pt x="1433734" y="10445"/>
                </a:lnTo>
                <a:lnTo>
                  <a:pt x="1426094" y="21752"/>
                </a:lnTo>
                <a:lnTo>
                  <a:pt x="1423289" y="35559"/>
                </a:lnTo>
                <a:lnTo>
                  <a:pt x="1426094" y="49367"/>
                </a:lnTo>
                <a:lnTo>
                  <a:pt x="1433734" y="60674"/>
                </a:lnTo>
                <a:lnTo>
                  <a:pt x="1445041" y="68314"/>
                </a:lnTo>
                <a:lnTo>
                  <a:pt x="1458849" y="71120"/>
                </a:lnTo>
                <a:lnTo>
                  <a:pt x="1472656" y="68314"/>
                </a:lnTo>
                <a:lnTo>
                  <a:pt x="1483963" y="60674"/>
                </a:lnTo>
                <a:lnTo>
                  <a:pt x="1491603" y="49367"/>
                </a:lnTo>
                <a:lnTo>
                  <a:pt x="1494409" y="35559"/>
                </a:lnTo>
                <a:lnTo>
                  <a:pt x="1491603" y="21752"/>
                </a:lnTo>
                <a:lnTo>
                  <a:pt x="1483963" y="10445"/>
                </a:lnTo>
                <a:lnTo>
                  <a:pt x="1472656" y="2805"/>
                </a:lnTo>
                <a:lnTo>
                  <a:pt x="1458849" y="0"/>
                </a:lnTo>
                <a:close/>
              </a:path>
              <a:path w="2917825" h="71119">
                <a:moveTo>
                  <a:pt x="1601216" y="0"/>
                </a:moveTo>
                <a:lnTo>
                  <a:pt x="1587388" y="2805"/>
                </a:lnTo>
                <a:lnTo>
                  <a:pt x="1576038" y="10445"/>
                </a:lnTo>
                <a:lnTo>
                  <a:pt x="1568354" y="21752"/>
                </a:lnTo>
                <a:lnTo>
                  <a:pt x="1565529" y="35559"/>
                </a:lnTo>
                <a:lnTo>
                  <a:pt x="1568354" y="49367"/>
                </a:lnTo>
                <a:lnTo>
                  <a:pt x="1576038" y="60674"/>
                </a:lnTo>
                <a:lnTo>
                  <a:pt x="1587388" y="68314"/>
                </a:lnTo>
                <a:lnTo>
                  <a:pt x="1601216" y="71120"/>
                </a:lnTo>
                <a:lnTo>
                  <a:pt x="1615023" y="68314"/>
                </a:lnTo>
                <a:lnTo>
                  <a:pt x="1626330" y="60674"/>
                </a:lnTo>
                <a:lnTo>
                  <a:pt x="1633970" y="49367"/>
                </a:lnTo>
                <a:lnTo>
                  <a:pt x="1636776" y="35559"/>
                </a:lnTo>
                <a:lnTo>
                  <a:pt x="1633970" y="21752"/>
                </a:lnTo>
                <a:lnTo>
                  <a:pt x="1626330" y="10445"/>
                </a:lnTo>
                <a:lnTo>
                  <a:pt x="1615023" y="2805"/>
                </a:lnTo>
                <a:lnTo>
                  <a:pt x="1601216" y="0"/>
                </a:lnTo>
                <a:close/>
              </a:path>
              <a:path w="2917825" h="71119">
                <a:moveTo>
                  <a:pt x="1743456" y="0"/>
                </a:moveTo>
                <a:lnTo>
                  <a:pt x="1729648" y="2805"/>
                </a:lnTo>
                <a:lnTo>
                  <a:pt x="1718341" y="10445"/>
                </a:lnTo>
                <a:lnTo>
                  <a:pt x="1710701" y="21752"/>
                </a:lnTo>
                <a:lnTo>
                  <a:pt x="1707896" y="35559"/>
                </a:lnTo>
                <a:lnTo>
                  <a:pt x="1710701" y="49367"/>
                </a:lnTo>
                <a:lnTo>
                  <a:pt x="1718341" y="60674"/>
                </a:lnTo>
                <a:lnTo>
                  <a:pt x="1729648" y="68314"/>
                </a:lnTo>
                <a:lnTo>
                  <a:pt x="1743456" y="71120"/>
                </a:lnTo>
                <a:lnTo>
                  <a:pt x="1757263" y="68314"/>
                </a:lnTo>
                <a:lnTo>
                  <a:pt x="1768570" y="60674"/>
                </a:lnTo>
                <a:lnTo>
                  <a:pt x="1776210" y="49367"/>
                </a:lnTo>
                <a:lnTo>
                  <a:pt x="1779016" y="35559"/>
                </a:lnTo>
                <a:lnTo>
                  <a:pt x="1776210" y="21752"/>
                </a:lnTo>
                <a:lnTo>
                  <a:pt x="1768570" y="10445"/>
                </a:lnTo>
                <a:lnTo>
                  <a:pt x="1757263" y="2805"/>
                </a:lnTo>
                <a:lnTo>
                  <a:pt x="1743456" y="0"/>
                </a:lnTo>
                <a:close/>
              </a:path>
              <a:path w="2917825" h="71119">
                <a:moveTo>
                  <a:pt x="1885823" y="0"/>
                </a:moveTo>
                <a:lnTo>
                  <a:pt x="1872015" y="2805"/>
                </a:lnTo>
                <a:lnTo>
                  <a:pt x="1860708" y="10445"/>
                </a:lnTo>
                <a:lnTo>
                  <a:pt x="1853068" y="21752"/>
                </a:lnTo>
                <a:lnTo>
                  <a:pt x="1850263" y="35559"/>
                </a:lnTo>
                <a:lnTo>
                  <a:pt x="1853068" y="49367"/>
                </a:lnTo>
                <a:lnTo>
                  <a:pt x="1860708" y="60674"/>
                </a:lnTo>
                <a:lnTo>
                  <a:pt x="1872015" y="68314"/>
                </a:lnTo>
                <a:lnTo>
                  <a:pt x="1885823" y="71120"/>
                </a:lnTo>
                <a:lnTo>
                  <a:pt x="1899630" y="68314"/>
                </a:lnTo>
                <a:lnTo>
                  <a:pt x="1910937" y="60674"/>
                </a:lnTo>
                <a:lnTo>
                  <a:pt x="1918577" y="49367"/>
                </a:lnTo>
                <a:lnTo>
                  <a:pt x="1921383" y="35559"/>
                </a:lnTo>
                <a:lnTo>
                  <a:pt x="1918577" y="21752"/>
                </a:lnTo>
                <a:lnTo>
                  <a:pt x="1910937" y="10445"/>
                </a:lnTo>
                <a:lnTo>
                  <a:pt x="1899630" y="2805"/>
                </a:lnTo>
                <a:lnTo>
                  <a:pt x="1885823" y="0"/>
                </a:lnTo>
                <a:close/>
              </a:path>
              <a:path w="2917825" h="71119">
                <a:moveTo>
                  <a:pt x="2028190" y="0"/>
                </a:moveTo>
                <a:lnTo>
                  <a:pt x="2014309" y="2805"/>
                </a:lnTo>
                <a:lnTo>
                  <a:pt x="2002964" y="10445"/>
                </a:lnTo>
                <a:lnTo>
                  <a:pt x="1995310" y="21752"/>
                </a:lnTo>
                <a:lnTo>
                  <a:pt x="1992503" y="35559"/>
                </a:lnTo>
                <a:lnTo>
                  <a:pt x="1995310" y="49367"/>
                </a:lnTo>
                <a:lnTo>
                  <a:pt x="2002964" y="60674"/>
                </a:lnTo>
                <a:lnTo>
                  <a:pt x="2014309" y="68314"/>
                </a:lnTo>
                <a:lnTo>
                  <a:pt x="2028190" y="71120"/>
                </a:lnTo>
                <a:lnTo>
                  <a:pt x="2041997" y="68314"/>
                </a:lnTo>
                <a:lnTo>
                  <a:pt x="2053304" y="60674"/>
                </a:lnTo>
                <a:lnTo>
                  <a:pt x="2060944" y="49367"/>
                </a:lnTo>
                <a:lnTo>
                  <a:pt x="2063750" y="35559"/>
                </a:lnTo>
                <a:lnTo>
                  <a:pt x="2060944" y="21752"/>
                </a:lnTo>
                <a:lnTo>
                  <a:pt x="2053304" y="10445"/>
                </a:lnTo>
                <a:lnTo>
                  <a:pt x="2041997" y="2805"/>
                </a:lnTo>
                <a:lnTo>
                  <a:pt x="2028190" y="0"/>
                </a:lnTo>
                <a:close/>
              </a:path>
              <a:path w="2917825" h="71119">
                <a:moveTo>
                  <a:pt x="2170430" y="0"/>
                </a:moveTo>
                <a:lnTo>
                  <a:pt x="2156622" y="2805"/>
                </a:lnTo>
                <a:lnTo>
                  <a:pt x="2145315" y="10445"/>
                </a:lnTo>
                <a:lnTo>
                  <a:pt x="2137675" y="21752"/>
                </a:lnTo>
                <a:lnTo>
                  <a:pt x="2134870" y="35559"/>
                </a:lnTo>
                <a:lnTo>
                  <a:pt x="2137675" y="49367"/>
                </a:lnTo>
                <a:lnTo>
                  <a:pt x="2145315" y="60674"/>
                </a:lnTo>
                <a:lnTo>
                  <a:pt x="2156622" y="68314"/>
                </a:lnTo>
                <a:lnTo>
                  <a:pt x="2170430" y="71120"/>
                </a:lnTo>
                <a:lnTo>
                  <a:pt x="2184237" y="68314"/>
                </a:lnTo>
                <a:lnTo>
                  <a:pt x="2195544" y="60674"/>
                </a:lnTo>
                <a:lnTo>
                  <a:pt x="2203184" y="49367"/>
                </a:lnTo>
                <a:lnTo>
                  <a:pt x="2205990" y="35559"/>
                </a:lnTo>
                <a:lnTo>
                  <a:pt x="2203184" y="21752"/>
                </a:lnTo>
                <a:lnTo>
                  <a:pt x="2195544" y="10445"/>
                </a:lnTo>
                <a:lnTo>
                  <a:pt x="2184237" y="2805"/>
                </a:lnTo>
                <a:lnTo>
                  <a:pt x="2170430" y="0"/>
                </a:lnTo>
                <a:close/>
              </a:path>
              <a:path w="2917825" h="71119">
                <a:moveTo>
                  <a:pt x="2312797" y="0"/>
                </a:moveTo>
                <a:lnTo>
                  <a:pt x="2298989" y="2805"/>
                </a:lnTo>
                <a:lnTo>
                  <a:pt x="2287682" y="10445"/>
                </a:lnTo>
                <a:lnTo>
                  <a:pt x="2280042" y="21752"/>
                </a:lnTo>
                <a:lnTo>
                  <a:pt x="2277237" y="35559"/>
                </a:lnTo>
                <a:lnTo>
                  <a:pt x="2280042" y="49367"/>
                </a:lnTo>
                <a:lnTo>
                  <a:pt x="2287682" y="60674"/>
                </a:lnTo>
                <a:lnTo>
                  <a:pt x="2298989" y="68314"/>
                </a:lnTo>
                <a:lnTo>
                  <a:pt x="2312797" y="71120"/>
                </a:lnTo>
                <a:lnTo>
                  <a:pt x="2326604" y="68314"/>
                </a:lnTo>
                <a:lnTo>
                  <a:pt x="2337911" y="60674"/>
                </a:lnTo>
                <a:lnTo>
                  <a:pt x="2345551" y="49367"/>
                </a:lnTo>
                <a:lnTo>
                  <a:pt x="2348357" y="35559"/>
                </a:lnTo>
                <a:lnTo>
                  <a:pt x="2345551" y="21752"/>
                </a:lnTo>
                <a:lnTo>
                  <a:pt x="2337911" y="10445"/>
                </a:lnTo>
                <a:lnTo>
                  <a:pt x="2326604" y="2805"/>
                </a:lnTo>
                <a:lnTo>
                  <a:pt x="2312797" y="0"/>
                </a:lnTo>
                <a:close/>
              </a:path>
              <a:path w="2917825" h="71119">
                <a:moveTo>
                  <a:pt x="2455037" y="0"/>
                </a:moveTo>
                <a:lnTo>
                  <a:pt x="2441229" y="2805"/>
                </a:lnTo>
                <a:lnTo>
                  <a:pt x="2429922" y="10445"/>
                </a:lnTo>
                <a:lnTo>
                  <a:pt x="2422282" y="21752"/>
                </a:lnTo>
                <a:lnTo>
                  <a:pt x="2419477" y="35559"/>
                </a:lnTo>
                <a:lnTo>
                  <a:pt x="2422282" y="49367"/>
                </a:lnTo>
                <a:lnTo>
                  <a:pt x="2429922" y="60674"/>
                </a:lnTo>
                <a:lnTo>
                  <a:pt x="2441229" y="68314"/>
                </a:lnTo>
                <a:lnTo>
                  <a:pt x="2455037" y="71120"/>
                </a:lnTo>
                <a:lnTo>
                  <a:pt x="2468917" y="68314"/>
                </a:lnTo>
                <a:lnTo>
                  <a:pt x="2480262" y="60674"/>
                </a:lnTo>
                <a:lnTo>
                  <a:pt x="2487916" y="49367"/>
                </a:lnTo>
                <a:lnTo>
                  <a:pt x="2490724" y="35559"/>
                </a:lnTo>
                <a:lnTo>
                  <a:pt x="2487916" y="21752"/>
                </a:lnTo>
                <a:lnTo>
                  <a:pt x="2480262" y="10445"/>
                </a:lnTo>
                <a:lnTo>
                  <a:pt x="2468917" y="2805"/>
                </a:lnTo>
                <a:lnTo>
                  <a:pt x="2455037" y="0"/>
                </a:lnTo>
                <a:close/>
              </a:path>
              <a:path w="2917825" h="71119">
                <a:moveTo>
                  <a:pt x="2597404" y="0"/>
                </a:moveTo>
                <a:lnTo>
                  <a:pt x="2583596" y="2805"/>
                </a:lnTo>
                <a:lnTo>
                  <a:pt x="2572289" y="10445"/>
                </a:lnTo>
                <a:lnTo>
                  <a:pt x="2564649" y="21752"/>
                </a:lnTo>
                <a:lnTo>
                  <a:pt x="2561844" y="35559"/>
                </a:lnTo>
                <a:lnTo>
                  <a:pt x="2564649" y="49367"/>
                </a:lnTo>
                <a:lnTo>
                  <a:pt x="2572289" y="60674"/>
                </a:lnTo>
                <a:lnTo>
                  <a:pt x="2583596" y="68314"/>
                </a:lnTo>
                <a:lnTo>
                  <a:pt x="2597404" y="71120"/>
                </a:lnTo>
                <a:lnTo>
                  <a:pt x="2611211" y="68314"/>
                </a:lnTo>
                <a:lnTo>
                  <a:pt x="2622518" y="60674"/>
                </a:lnTo>
                <a:lnTo>
                  <a:pt x="2630158" y="49367"/>
                </a:lnTo>
                <a:lnTo>
                  <a:pt x="2632964" y="35559"/>
                </a:lnTo>
                <a:lnTo>
                  <a:pt x="2630158" y="21752"/>
                </a:lnTo>
                <a:lnTo>
                  <a:pt x="2622518" y="10445"/>
                </a:lnTo>
                <a:lnTo>
                  <a:pt x="2611211" y="2805"/>
                </a:lnTo>
                <a:lnTo>
                  <a:pt x="2597404" y="0"/>
                </a:lnTo>
                <a:close/>
              </a:path>
              <a:path w="2917825" h="71119">
                <a:moveTo>
                  <a:pt x="2739771" y="0"/>
                </a:moveTo>
                <a:lnTo>
                  <a:pt x="2725963" y="2805"/>
                </a:lnTo>
                <a:lnTo>
                  <a:pt x="2714656" y="10445"/>
                </a:lnTo>
                <a:lnTo>
                  <a:pt x="2707016" y="21752"/>
                </a:lnTo>
                <a:lnTo>
                  <a:pt x="2704211" y="35559"/>
                </a:lnTo>
                <a:lnTo>
                  <a:pt x="2707016" y="49367"/>
                </a:lnTo>
                <a:lnTo>
                  <a:pt x="2714656" y="60674"/>
                </a:lnTo>
                <a:lnTo>
                  <a:pt x="2725963" y="68314"/>
                </a:lnTo>
                <a:lnTo>
                  <a:pt x="2739771" y="71120"/>
                </a:lnTo>
                <a:lnTo>
                  <a:pt x="2753578" y="68314"/>
                </a:lnTo>
                <a:lnTo>
                  <a:pt x="2764885" y="60674"/>
                </a:lnTo>
                <a:lnTo>
                  <a:pt x="2772525" y="49367"/>
                </a:lnTo>
                <a:lnTo>
                  <a:pt x="2775331" y="35559"/>
                </a:lnTo>
                <a:lnTo>
                  <a:pt x="2772525" y="21752"/>
                </a:lnTo>
                <a:lnTo>
                  <a:pt x="2764885" y="10445"/>
                </a:lnTo>
                <a:lnTo>
                  <a:pt x="2753578" y="2805"/>
                </a:lnTo>
                <a:lnTo>
                  <a:pt x="2739771" y="0"/>
                </a:lnTo>
                <a:close/>
              </a:path>
              <a:path w="2917825" h="71119">
                <a:moveTo>
                  <a:pt x="2882011" y="0"/>
                </a:moveTo>
                <a:lnTo>
                  <a:pt x="2868203" y="2805"/>
                </a:lnTo>
                <a:lnTo>
                  <a:pt x="2856896" y="10445"/>
                </a:lnTo>
                <a:lnTo>
                  <a:pt x="2849256" y="21752"/>
                </a:lnTo>
                <a:lnTo>
                  <a:pt x="2846451" y="35559"/>
                </a:lnTo>
                <a:lnTo>
                  <a:pt x="2849256" y="49367"/>
                </a:lnTo>
                <a:lnTo>
                  <a:pt x="2856896" y="60674"/>
                </a:lnTo>
                <a:lnTo>
                  <a:pt x="2868203" y="68314"/>
                </a:lnTo>
                <a:lnTo>
                  <a:pt x="2882011" y="71120"/>
                </a:lnTo>
                <a:lnTo>
                  <a:pt x="2895818" y="68314"/>
                </a:lnTo>
                <a:lnTo>
                  <a:pt x="2907125" y="60674"/>
                </a:lnTo>
                <a:lnTo>
                  <a:pt x="2914765" y="49367"/>
                </a:lnTo>
                <a:lnTo>
                  <a:pt x="2917571" y="35559"/>
                </a:lnTo>
                <a:lnTo>
                  <a:pt x="2914765" y="21752"/>
                </a:lnTo>
                <a:lnTo>
                  <a:pt x="2907125" y="10445"/>
                </a:lnTo>
                <a:lnTo>
                  <a:pt x="2895818" y="2805"/>
                </a:lnTo>
                <a:lnTo>
                  <a:pt x="2882011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2"/>
          <p:cNvSpPr/>
          <p:nvPr/>
        </p:nvSpPr>
        <p:spPr>
          <a:xfrm>
            <a:off x="2182909" y="5533236"/>
            <a:ext cx="1944618" cy="47417"/>
          </a:xfrm>
          <a:custGeom>
            <a:avLst/>
            <a:gdLst/>
            <a:ahLst/>
            <a:cxnLst/>
            <a:rect l="l" t="t" r="r" b="b"/>
            <a:pathLst>
              <a:path w="2917825" h="71119">
                <a:moveTo>
                  <a:pt x="35687" y="0"/>
                </a:moveTo>
                <a:lnTo>
                  <a:pt x="21859" y="2805"/>
                </a:lnTo>
                <a:lnTo>
                  <a:pt x="10509" y="10445"/>
                </a:lnTo>
                <a:lnTo>
                  <a:pt x="2825" y="21752"/>
                </a:lnTo>
                <a:lnTo>
                  <a:pt x="0" y="35559"/>
                </a:lnTo>
                <a:lnTo>
                  <a:pt x="2825" y="49367"/>
                </a:lnTo>
                <a:lnTo>
                  <a:pt x="10509" y="60674"/>
                </a:lnTo>
                <a:lnTo>
                  <a:pt x="21859" y="68314"/>
                </a:lnTo>
                <a:lnTo>
                  <a:pt x="35687" y="71120"/>
                </a:lnTo>
                <a:lnTo>
                  <a:pt x="49494" y="68314"/>
                </a:lnTo>
                <a:lnTo>
                  <a:pt x="60801" y="60674"/>
                </a:lnTo>
                <a:lnTo>
                  <a:pt x="68441" y="49367"/>
                </a:lnTo>
                <a:lnTo>
                  <a:pt x="71247" y="35559"/>
                </a:lnTo>
                <a:lnTo>
                  <a:pt x="68441" y="21752"/>
                </a:lnTo>
                <a:lnTo>
                  <a:pt x="60801" y="10445"/>
                </a:lnTo>
                <a:lnTo>
                  <a:pt x="49494" y="2805"/>
                </a:lnTo>
                <a:lnTo>
                  <a:pt x="35687" y="0"/>
                </a:lnTo>
                <a:close/>
              </a:path>
              <a:path w="2917825" h="71119">
                <a:moveTo>
                  <a:pt x="177927" y="0"/>
                </a:moveTo>
                <a:lnTo>
                  <a:pt x="164119" y="2805"/>
                </a:lnTo>
                <a:lnTo>
                  <a:pt x="152812" y="10445"/>
                </a:lnTo>
                <a:lnTo>
                  <a:pt x="145172" y="21752"/>
                </a:lnTo>
                <a:lnTo>
                  <a:pt x="142367" y="35559"/>
                </a:lnTo>
                <a:lnTo>
                  <a:pt x="145172" y="49367"/>
                </a:lnTo>
                <a:lnTo>
                  <a:pt x="152812" y="60674"/>
                </a:lnTo>
                <a:lnTo>
                  <a:pt x="164119" y="68314"/>
                </a:lnTo>
                <a:lnTo>
                  <a:pt x="177927" y="71120"/>
                </a:lnTo>
                <a:lnTo>
                  <a:pt x="191734" y="68314"/>
                </a:lnTo>
                <a:lnTo>
                  <a:pt x="203041" y="60674"/>
                </a:lnTo>
                <a:lnTo>
                  <a:pt x="210681" y="49367"/>
                </a:lnTo>
                <a:lnTo>
                  <a:pt x="213487" y="35559"/>
                </a:lnTo>
                <a:lnTo>
                  <a:pt x="210681" y="21752"/>
                </a:lnTo>
                <a:lnTo>
                  <a:pt x="203041" y="10445"/>
                </a:lnTo>
                <a:lnTo>
                  <a:pt x="191734" y="2805"/>
                </a:lnTo>
                <a:lnTo>
                  <a:pt x="177927" y="0"/>
                </a:lnTo>
                <a:close/>
              </a:path>
              <a:path w="2917825" h="71119">
                <a:moveTo>
                  <a:pt x="320294" y="0"/>
                </a:moveTo>
                <a:lnTo>
                  <a:pt x="306486" y="2805"/>
                </a:lnTo>
                <a:lnTo>
                  <a:pt x="295179" y="10445"/>
                </a:lnTo>
                <a:lnTo>
                  <a:pt x="287539" y="21752"/>
                </a:lnTo>
                <a:lnTo>
                  <a:pt x="284734" y="35559"/>
                </a:lnTo>
                <a:lnTo>
                  <a:pt x="287539" y="49367"/>
                </a:lnTo>
                <a:lnTo>
                  <a:pt x="295179" y="60674"/>
                </a:lnTo>
                <a:lnTo>
                  <a:pt x="306486" y="68314"/>
                </a:lnTo>
                <a:lnTo>
                  <a:pt x="320294" y="71120"/>
                </a:lnTo>
                <a:lnTo>
                  <a:pt x="334101" y="68314"/>
                </a:lnTo>
                <a:lnTo>
                  <a:pt x="345408" y="60674"/>
                </a:lnTo>
                <a:lnTo>
                  <a:pt x="353048" y="49367"/>
                </a:lnTo>
                <a:lnTo>
                  <a:pt x="355854" y="35559"/>
                </a:lnTo>
                <a:lnTo>
                  <a:pt x="353048" y="21752"/>
                </a:lnTo>
                <a:lnTo>
                  <a:pt x="345408" y="10445"/>
                </a:lnTo>
                <a:lnTo>
                  <a:pt x="334101" y="2805"/>
                </a:lnTo>
                <a:lnTo>
                  <a:pt x="320294" y="0"/>
                </a:lnTo>
                <a:close/>
              </a:path>
              <a:path w="2917825" h="71119">
                <a:moveTo>
                  <a:pt x="462661" y="0"/>
                </a:moveTo>
                <a:lnTo>
                  <a:pt x="448780" y="2805"/>
                </a:lnTo>
                <a:lnTo>
                  <a:pt x="437435" y="10445"/>
                </a:lnTo>
                <a:lnTo>
                  <a:pt x="429781" y="21752"/>
                </a:lnTo>
                <a:lnTo>
                  <a:pt x="426974" y="35559"/>
                </a:lnTo>
                <a:lnTo>
                  <a:pt x="429781" y="49367"/>
                </a:lnTo>
                <a:lnTo>
                  <a:pt x="437435" y="60674"/>
                </a:lnTo>
                <a:lnTo>
                  <a:pt x="448780" y="68314"/>
                </a:lnTo>
                <a:lnTo>
                  <a:pt x="462661" y="71120"/>
                </a:lnTo>
                <a:lnTo>
                  <a:pt x="476468" y="68314"/>
                </a:lnTo>
                <a:lnTo>
                  <a:pt x="487775" y="60674"/>
                </a:lnTo>
                <a:lnTo>
                  <a:pt x="495415" y="49367"/>
                </a:lnTo>
                <a:lnTo>
                  <a:pt x="498221" y="35559"/>
                </a:lnTo>
                <a:lnTo>
                  <a:pt x="495415" y="21752"/>
                </a:lnTo>
                <a:lnTo>
                  <a:pt x="487775" y="10445"/>
                </a:lnTo>
                <a:lnTo>
                  <a:pt x="476468" y="2805"/>
                </a:lnTo>
                <a:lnTo>
                  <a:pt x="462661" y="0"/>
                </a:lnTo>
                <a:close/>
              </a:path>
              <a:path w="2917825" h="71119">
                <a:moveTo>
                  <a:pt x="604901" y="0"/>
                </a:moveTo>
                <a:lnTo>
                  <a:pt x="591093" y="2805"/>
                </a:lnTo>
                <a:lnTo>
                  <a:pt x="579786" y="10445"/>
                </a:lnTo>
                <a:lnTo>
                  <a:pt x="572146" y="21752"/>
                </a:lnTo>
                <a:lnTo>
                  <a:pt x="569341" y="35559"/>
                </a:lnTo>
                <a:lnTo>
                  <a:pt x="572146" y="49367"/>
                </a:lnTo>
                <a:lnTo>
                  <a:pt x="579786" y="60674"/>
                </a:lnTo>
                <a:lnTo>
                  <a:pt x="591093" y="68314"/>
                </a:lnTo>
                <a:lnTo>
                  <a:pt x="604901" y="71120"/>
                </a:lnTo>
                <a:lnTo>
                  <a:pt x="618708" y="68314"/>
                </a:lnTo>
                <a:lnTo>
                  <a:pt x="630015" y="60674"/>
                </a:lnTo>
                <a:lnTo>
                  <a:pt x="637655" y="49367"/>
                </a:lnTo>
                <a:lnTo>
                  <a:pt x="640461" y="35559"/>
                </a:lnTo>
                <a:lnTo>
                  <a:pt x="637655" y="21752"/>
                </a:lnTo>
                <a:lnTo>
                  <a:pt x="630015" y="10445"/>
                </a:lnTo>
                <a:lnTo>
                  <a:pt x="618708" y="2805"/>
                </a:lnTo>
                <a:lnTo>
                  <a:pt x="604901" y="0"/>
                </a:lnTo>
                <a:close/>
              </a:path>
              <a:path w="2917825" h="71119">
                <a:moveTo>
                  <a:pt x="747268" y="0"/>
                </a:moveTo>
                <a:lnTo>
                  <a:pt x="733460" y="2805"/>
                </a:lnTo>
                <a:lnTo>
                  <a:pt x="722153" y="10445"/>
                </a:lnTo>
                <a:lnTo>
                  <a:pt x="714513" y="21752"/>
                </a:lnTo>
                <a:lnTo>
                  <a:pt x="711708" y="35559"/>
                </a:lnTo>
                <a:lnTo>
                  <a:pt x="714513" y="49367"/>
                </a:lnTo>
                <a:lnTo>
                  <a:pt x="722153" y="60674"/>
                </a:lnTo>
                <a:lnTo>
                  <a:pt x="733460" y="68314"/>
                </a:lnTo>
                <a:lnTo>
                  <a:pt x="747268" y="71120"/>
                </a:lnTo>
                <a:lnTo>
                  <a:pt x="761075" y="68314"/>
                </a:lnTo>
                <a:lnTo>
                  <a:pt x="772382" y="60674"/>
                </a:lnTo>
                <a:lnTo>
                  <a:pt x="780022" y="49367"/>
                </a:lnTo>
                <a:lnTo>
                  <a:pt x="782828" y="35559"/>
                </a:lnTo>
                <a:lnTo>
                  <a:pt x="780022" y="21752"/>
                </a:lnTo>
                <a:lnTo>
                  <a:pt x="772382" y="10445"/>
                </a:lnTo>
                <a:lnTo>
                  <a:pt x="761075" y="2805"/>
                </a:lnTo>
                <a:lnTo>
                  <a:pt x="747268" y="0"/>
                </a:lnTo>
                <a:close/>
              </a:path>
              <a:path w="2917825" h="71119">
                <a:moveTo>
                  <a:pt x="889508" y="0"/>
                </a:moveTo>
                <a:lnTo>
                  <a:pt x="875700" y="2805"/>
                </a:lnTo>
                <a:lnTo>
                  <a:pt x="864393" y="10445"/>
                </a:lnTo>
                <a:lnTo>
                  <a:pt x="856753" y="21752"/>
                </a:lnTo>
                <a:lnTo>
                  <a:pt x="853948" y="35559"/>
                </a:lnTo>
                <a:lnTo>
                  <a:pt x="856753" y="49367"/>
                </a:lnTo>
                <a:lnTo>
                  <a:pt x="864393" y="60674"/>
                </a:lnTo>
                <a:lnTo>
                  <a:pt x="875700" y="68314"/>
                </a:lnTo>
                <a:lnTo>
                  <a:pt x="889508" y="71120"/>
                </a:lnTo>
                <a:lnTo>
                  <a:pt x="903388" y="68314"/>
                </a:lnTo>
                <a:lnTo>
                  <a:pt x="914733" y="60674"/>
                </a:lnTo>
                <a:lnTo>
                  <a:pt x="922387" y="49367"/>
                </a:lnTo>
                <a:lnTo>
                  <a:pt x="925195" y="35559"/>
                </a:lnTo>
                <a:lnTo>
                  <a:pt x="922387" y="21752"/>
                </a:lnTo>
                <a:lnTo>
                  <a:pt x="914733" y="10445"/>
                </a:lnTo>
                <a:lnTo>
                  <a:pt x="903388" y="2805"/>
                </a:lnTo>
                <a:lnTo>
                  <a:pt x="889508" y="0"/>
                </a:lnTo>
                <a:close/>
              </a:path>
              <a:path w="2917825" h="71119">
                <a:moveTo>
                  <a:pt x="1031875" y="0"/>
                </a:moveTo>
                <a:lnTo>
                  <a:pt x="1018067" y="2805"/>
                </a:lnTo>
                <a:lnTo>
                  <a:pt x="1006760" y="10445"/>
                </a:lnTo>
                <a:lnTo>
                  <a:pt x="999120" y="21752"/>
                </a:lnTo>
                <a:lnTo>
                  <a:pt x="996315" y="35559"/>
                </a:lnTo>
                <a:lnTo>
                  <a:pt x="999120" y="49367"/>
                </a:lnTo>
                <a:lnTo>
                  <a:pt x="1006760" y="60674"/>
                </a:lnTo>
                <a:lnTo>
                  <a:pt x="1018067" y="68314"/>
                </a:lnTo>
                <a:lnTo>
                  <a:pt x="1031875" y="71120"/>
                </a:lnTo>
                <a:lnTo>
                  <a:pt x="1045682" y="68314"/>
                </a:lnTo>
                <a:lnTo>
                  <a:pt x="1056989" y="60674"/>
                </a:lnTo>
                <a:lnTo>
                  <a:pt x="1064629" y="49367"/>
                </a:lnTo>
                <a:lnTo>
                  <a:pt x="1067435" y="35559"/>
                </a:lnTo>
                <a:lnTo>
                  <a:pt x="1064629" y="21752"/>
                </a:lnTo>
                <a:lnTo>
                  <a:pt x="1056989" y="10445"/>
                </a:lnTo>
                <a:lnTo>
                  <a:pt x="1045682" y="2805"/>
                </a:lnTo>
                <a:lnTo>
                  <a:pt x="1031875" y="0"/>
                </a:lnTo>
                <a:close/>
              </a:path>
              <a:path w="2917825" h="71119">
                <a:moveTo>
                  <a:pt x="1174242" y="0"/>
                </a:moveTo>
                <a:lnTo>
                  <a:pt x="1160434" y="2805"/>
                </a:lnTo>
                <a:lnTo>
                  <a:pt x="1149127" y="10445"/>
                </a:lnTo>
                <a:lnTo>
                  <a:pt x="1141487" y="21752"/>
                </a:lnTo>
                <a:lnTo>
                  <a:pt x="1138682" y="35559"/>
                </a:lnTo>
                <a:lnTo>
                  <a:pt x="1141487" y="49367"/>
                </a:lnTo>
                <a:lnTo>
                  <a:pt x="1149127" y="60674"/>
                </a:lnTo>
                <a:lnTo>
                  <a:pt x="1160434" y="68314"/>
                </a:lnTo>
                <a:lnTo>
                  <a:pt x="1174242" y="71120"/>
                </a:lnTo>
                <a:lnTo>
                  <a:pt x="1188049" y="68314"/>
                </a:lnTo>
                <a:lnTo>
                  <a:pt x="1199356" y="60674"/>
                </a:lnTo>
                <a:lnTo>
                  <a:pt x="1206996" y="49367"/>
                </a:lnTo>
                <a:lnTo>
                  <a:pt x="1209802" y="35559"/>
                </a:lnTo>
                <a:lnTo>
                  <a:pt x="1206996" y="21752"/>
                </a:lnTo>
                <a:lnTo>
                  <a:pt x="1199356" y="10445"/>
                </a:lnTo>
                <a:lnTo>
                  <a:pt x="1188049" y="2805"/>
                </a:lnTo>
                <a:lnTo>
                  <a:pt x="1174242" y="0"/>
                </a:lnTo>
                <a:close/>
              </a:path>
              <a:path w="2917825" h="71119">
                <a:moveTo>
                  <a:pt x="1316482" y="0"/>
                </a:moveTo>
                <a:lnTo>
                  <a:pt x="1302674" y="2805"/>
                </a:lnTo>
                <a:lnTo>
                  <a:pt x="1291367" y="10445"/>
                </a:lnTo>
                <a:lnTo>
                  <a:pt x="1283727" y="21752"/>
                </a:lnTo>
                <a:lnTo>
                  <a:pt x="1280922" y="35559"/>
                </a:lnTo>
                <a:lnTo>
                  <a:pt x="1283727" y="49367"/>
                </a:lnTo>
                <a:lnTo>
                  <a:pt x="1291367" y="60674"/>
                </a:lnTo>
                <a:lnTo>
                  <a:pt x="1302674" y="68314"/>
                </a:lnTo>
                <a:lnTo>
                  <a:pt x="1316482" y="71120"/>
                </a:lnTo>
                <a:lnTo>
                  <a:pt x="1330309" y="68314"/>
                </a:lnTo>
                <a:lnTo>
                  <a:pt x="1341659" y="60674"/>
                </a:lnTo>
                <a:lnTo>
                  <a:pt x="1349343" y="49367"/>
                </a:lnTo>
                <a:lnTo>
                  <a:pt x="1352169" y="35559"/>
                </a:lnTo>
                <a:lnTo>
                  <a:pt x="1349343" y="21752"/>
                </a:lnTo>
                <a:lnTo>
                  <a:pt x="1341659" y="10445"/>
                </a:lnTo>
                <a:lnTo>
                  <a:pt x="1330309" y="2805"/>
                </a:lnTo>
                <a:lnTo>
                  <a:pt x="1316482" y="0"/>
                </a:lnTo>
                <a:close/>
              </a:path>
              <a:path w="2917825" h="71119">
                <a:moveTo>
                  <a:pt x="1458849" y="0"/>
                </a:moveTo>
                <a:lnTo>
                  <a:pt x="1445041" y="2805"/>
                </a:lnTo>
                <a:lnTo>
                  <a:pt x="1433734" y="10445"/>
                </a:lnTo>
                <a:lnTo>
                  <a:pt x="1426094" y="21752"/>
                </a:lnTo>
                <a:lnTo>
                  <a:pt x="1423289" y="35559"/>
                </a:lnTo>
                <a:lnTo>
                  <a:pt x="1426094" y="49367"/>
                </a:lnTo>
                <a:lnTo>
                  <a:pt x="1433734" y="60674"/>
                </a:lnTo>
                <a:lnTo>
                  <a:pt x="1445041" y="68314"/>
                </a:lnTo>
                <a:lnTo>
                  <a:pt x="1458849" y="71120"/>
                </a:lnTo>
                <a:lnTo>
                  <a:pt x="1472656" y="68314"/>
                </a:lnTo>
                <a:lnTo>
                  <a:pt x="1483963" y="60674"/>
                </a:lnTo>
                <a:lnTo>
                  <a:pt x="1491603" y="49367"/>
                </a:lnTo>
                <a:lnTo>
                  <a:pt x="1494409" y="35559"/>
                </a:lnTo>
                <a:lnTo>
                  <a:pt x="1491603" y="21752"/>
                </a:lnTo>
                <a:lnTo>
                  <a:pt x="1483963" y="10445"/>
                </a:lnTo>
                <a:lnTo>
                  <a:pt x="1472656" y="2805"/>
                </a:lnTo>
                <a:lnTo>
                  <a:pt x="1458849" y="0"/>
                </a:lnTo>
                <a:close/>
              </a:path>
              <a:path w="2917825" h="71119">
                <a:moveTo>
                  <a:pt x="1601216" y="0"/>
                </a:moveTo>
                <a:lnTo>
                  <a:pt x="1587388" y="2805"/>
                </a:lnTo>
                <a:lnTo>
                  <a:pt x="1576038" y="10445"/>
                </a:lnTo>
                <a:lnTo>
                  <a:pt x="1568354" y="21752"/>
                </a:lnTo>
                <a:lnTo>
                  <a:pt x="1565529" y="35559"/>
                </a:lnTo>
                <a:lnTo>
                  <a:pt x="1568354" y="49367"/>
                </a:lnTo>
                <a:lnTo>
                  <a:pt x="1576038" y="60674"/>
                </a:lnTo>
                <a:lnTo>
                  <a:pt x="1587388" y="68314"/>
                </a:lnTo>
                <a:lnTo>
                  <a:pt x="1601216" y="71120"/>
                </a:lnTo>
                <a:lnTo>
                  <a:pt x="1615023" y="68314"/>
                </a:lnTo>
                <a:lnTo>
                  <a:pt x="1626330" y="60674"/>
                </a:lnTo>
                <a:lnTo>
                  <a:pt x="1633970" y="49367"/>
                </a:lnTo>
                <a:lnTo>
                  <a:pt x="1636776" y="35559"/>
                </a:lnTo>
                <a:lnTo>
                  <a:pt x="1633970" y="21752"/>
                </a:lnTo>
                <a:lnTo>
                  <a:pt x="1626330" y="10445"/>
                </a:lnTo>
                <a:lnTo>
                  <a:pt x="1615023" y="2805"/>
                </a:lnTo>
                <a:lnTo>
                  <a:pt x="1601216" y="0"/>
                </a:lnTo>
                <a:close/>
              </a:path>
              <a:path w="2917825" h="71119">
                <a:moveTo>
                  <a:pt x="1743456" y="0"/>
                </a:moveTo>
                <a:lnTo>
                  <a:pt x="1729648" y="2805"/>
                </a:lnTo>
                <a:lnTo>
                  <a:pt x="1718341" y="10445"/>
                </a:lnTo>
                <a:lnTo>
                  <a:pt x="1710701" y="21752"/>
                </a:lnTo>
                <a:lnTo>
                  <a:pt x="1707896" y="35559"/>
                </a:lnTo>
                <a:lnTo>
                  <a:pt x="1710701" y="49367"/>
                </a:lnTo>
                <a:lnTo>
                  <a:pt x="1718341" y="60674"/>
                </a:lnTo>
                <a:lnTo>
                  <a:pt x="1729648" y="68314"/>
                </a:lnTo>
                <a:lnTo>
                  <a:pt x="1743456" y="71120"/>
                </a:lnTo>
                <a:lnTo>
                  <a:pt x="1757263" y="68314"/>
                </a:lnTo>
                <a:lnTo>
                  <a:pt x="1768570" y="60674"/>
                </a:lnTo>
                <a:lnTo>
                  <a:pt x="1776210" y="49367"/>
                </a:lnTo>
                <a:lnTo>
                  <a:pt x="1779016" y="35559"/>
                </a:lnTo>
                <a:lnTo>
                  <a:pt x="1776210" y="21752"/>
                </a:lnTo>
                <a:lnTo>
                  <a:pt x="1768570" y="10445"/>
                </a:lnTo>
                <a:lnTo>
                  <a:pt x="1757263" y="2805"/>
                </a:lnTo>
                <a:lnTo>
                  <a:pt x="1743456" y="0"/>
                </a:lnTo>
                <a:close/>
              </a:path>
              <a:path w="2917825" h="71119">
                <a:moveTo>
                  <a:pt x="1885823" y="0"/>
                </a:moveTo>
                <a:lnTo>
                  <a:pt x="1872015" y="2805"/>
                </a:lnTo>
                <a:lnTo>
                  <a:pt x="1860708" y="10445"/>
                </a:lnTo>
                <a:lnTo>
                  <a:pt x="1853068" y="21752"/>
                </a:lnTo>
                <a:lnTo>
                  <a:pt x="1850263" y="35559"/>
                </a:lnTo>
                <a:lnTo>
                  <a:pt x="1853068" y="49367"/>
                </a:lnTo>
                <a:lnTo>
                  <a:pt x="1860708" y="60674"/>
                </a:lnTo>
                <a:lnTo>
                  <a:pt x="1872015" y="68314"/>
                </a:lnTo>
                <a:lnTo>
                  <a:pt x="1885823" y="71120"/>
                </a:lnTo>
                <a:lnTo>
                  <a:pt x="1899630" y="68314"/>
                </a:lnTo>
                <a:lnTo>
                  <a:pt x="1910937" y="60674"/>
                </a:lnTo>
                <a:lnTo>
                  <a:pt x="1918577" y="49367"/>
                </a:lnTo>
                <a:lnTo>
                  <a:pt x="1921383" y="35559"/>
                </a:lnTo>
                <a:lnTo>
                  <a:pt x="1918577" y="21752"/>
                </a:lnTo>
                <a:lnTo>
                  <a:pt x="1910937" y="10445"/>
                </a:lnTo>
                <a:lnTo>
                  <a:pt x="1899630" y="2805"/>
                </a:lnTo>
                <a:lnTo>
                  <a:pt x="1885823" y="0"/>
                </a:lnTo>
                <a:close/>
              </a:path>
              <a:path w="2917825" h="71119">
                <a:moveTo>
                  <a:pt x="2028190" y="0"/>
                </a:moveTo>
                <a:lnTo>
                  <a:pt x="2014309" y="2805"/>
                </a:lnTo>
                <a:lnTo>
                  <a:pt x="2002964" y="10445"/>
                </a:lnTo>
                <a:lnTo>
                  <a:pt x="1995310" y="21752"/>
                </a:lnTo>
                <a:lnTo>
                  <a:pt x="1992503" y="35559"/>
                </a:lnTo>
                <a:lnTo>
                  <a:pt x="1995310" y="49367"/>
                </a:lnTo>
                <a:lnTo>
                  <a:pt x="2002964" y="60674"/>
                </a:lnTo>
                <a:lnTo>
                  <a:pt x="2014309" y="68314"/>
                </a:lnTo>
                <a:lnTo>
                  <a:pt x="2028190" y="71120"/>
                </a:lnTo>
                <a:lnTo>
                  <a:pt x="2041997" y="68314"/>
                </a:lnTo>
                <a:lnTo>
                  <a:pt x="2053304" y="60674"/>
                </a:lnTo>
                <a:lnTo>
                  <a:pt x="2060944" y="49367"/>
                </a:lnTo>
                <a:lnTo>
                  <a:pt x="2063750" y="35559"/>
                </a:lnTo>
                <a:lnTo>
                  <a:pt x="2060944" y="21752"/>
                </a:lnTo>
                <a:lnTo>
                  <a:pt x="2053304" y="10445"/>
                </a:lnTo>
                <a:lnTo>
                  <a:pt x="2041997" y="2805"/>
                </a:lnTo>
                <a:lnTo>
                  <a:pt x="2028190" y="0"/>
                </a:lnTo>
                <a:close/>
              </a:path>
              <a:path w="2917825" h="71119">
                <a:moveTo>
                  <a:pt x="2170430" y="0"/>
                </a:moveTo>
                <a:lnTo>
                  <a:pt x="2156622" y="2805"/>
                </a:lnTo>
                <a:lnTo>
                  <a:pt x="2145315" y="10445"/>
                </a:lnTo>
                <a:lnTo>
                  <a:pt x="2137675" y="21752"/>
                </a:lnTo>
                <a:lnTo>
                  <a:pt x="2134870" y="35559"/>
                </a:lnTo>
                <a:lnTo>
                  <a:pt x="2137675" y="49367"/>
                </a:lnTo>
                <a:lnTo>
                  <a:pt x="2145315" y="60674"/>
                </a:lnTo>
                <a:lnTo>
                  <a:pt x="2156622" y="68314"/>
                </a:lnTo>
                <a:lnTo>
                  <a:pt x="2170430" y="71120"/>
                </a:lnTo>
                <a:lnTo>
                  <a:pt x="2184237" y="68314"/>
                </a:lnTo>
                <a:lnTo>
                  <a:pt x="2195544" y="60674"/>
                </a:lnTo>
                <a:lnTo>
                  <a:pt x="2203184" y="49367"/>
                </a:lnTo>
                <a:lnTo>
                  <a:pt x="2205990" y="35559"/>
                </a:lnTo>
                <a:lnTo>
                  <a:pt x="2203184" y="21752"/>
                </a:lnTo>
                <a:lnTo>
                  <a:pt x="2195544" y="10445"/>
                </a:lnTo>
                <a:lnTo>
                  <a:pt x="2184237" y="2805"/>
                </a:lnTo>
                <a:lnTo>
                  <a:pt x="2170430" y="0"/>
                </a:lnTo>
                <a:close/>
              </a:path>
              <a:path w="2917825" h="71119">
                <a:moveTo>
                  <a:pt x="2312797" y="0"/>
                </a:moveTo>
                <a:lnTo>
                  <a:pt x="2298989" y="2805"/>
                </a:lnTo>
                <a:lnTo>
                  <a:pt x="2287682" y="10445"/>
                </a:lnTo>
                <a:lnTo>
                  <a:pt x="2280042" y="21752"/>
                </a:lnTo>
                <a:lnTo>
                  <a:pt x="2277237" y="35559"/>
                </a:lnTo>
                <a:lnTo>
                  <a:pt x="2280042" y="49367"/>
                </a:lnTo>
                <a:lnTo>
                  <a:pt x="2287682" y="60674"/>
                </a:lnTo>
                <a:lnTo>
                  <a:pt x="2298989" y="68314"/>
                </a:lnTo>
                <a:lnTo>
                  <a:pt x="2312797" y="71120"/>
                </a:lnTo>
                <a:lnTo>
                  <a:pt x="2326604" y="68314"/>
                </a:lnTo>
                <a:lnTo>
                  <a:pt x="2337911" y="60674"/>
                </a:lnTo>
                <a:lnTo>
                  <a:pt x="2345551" y="49367"/>
                </a:lnTo>
                <a:lnTo>
                  <a:pt x="2348357" y="35559"/>
                </a:lnTo>
                <a:lnTo>
                  <a:pt x="2345551" y="21752"/>
                </a:lnTo>
                <a:lnTo>
                  <a:pt x="2337911" y="10445"/>
                </a:lnTo>
                <a:lnTo>
                  <a:pt x="2326604" y="2805"/>
                </a:lnTo>
                <a:lnTo>
                  <a:pt x="2312797" y="0"/>
                </a:lnTo>
                <a:close/>
              </a:path>
              <a:path w="2917825" h="71119">
                <a:moveTo>
                  <a:pt x="2455037" y="0"/>
                </a:moveTo>
                <a:lnTo>
                  <a:pt x="2441229" y="2805"/>
                </a:lnTo>
                <a:lnTo>
                  <a:pt x="2429922" y="10445"/>
                </a:lnTo>
                <a:lnTo>
                  <a:pt x="2422282" y="21752"/>
                </a:lnTo>
                <a:lnTo>
                  <a:pt x="2419477" y="35559"/>
                </a:lnTo>
                <a:lnTo>
                  <a:pt x="2422282" y="49367"/>
                </a:lnTo>
                <a:lnTo>
                  <a:pt x="2429922" y="60674"/>
                </a:lnTo>
                <a:lnTo>
                  <a:pt x="2441229" y="68314"/>
                </a:lnTo>
                <a:lnTo>
                  <a:pt x="2455037" y="71120"/>
                </a:lnTo>
                <a:lnTo>
                  <a:pt x="2468917" y="68314"/>
                </a:lnTo>
                <a:lnTo>
                  <a:pt x="2480262" y="60674"/>
                </a:lnTo>
                <a:lnTo>
                  <a:pt x="2487916" y="49367"/>
                </a:lnTo>
                <a:lnTo>
                  <a:pt x="2490724" y="35559"/>
                </a:lnTo>
                <a:lnTo>
                  <a:pt x="2487916" y="21752"/>
                </a:lnTo>
                <a:lnTo>
                  <a:pt x="2480262" y="10445"/>
                </a:lnTo>
                <a:lnTo>
                  <a:pt x="2468917" y="2805"/>
                </a:lnTo>
                <a:lnTo>
                  <a:pt x="2455037" y="0"/>
                </a:lnTo>
                <a:close/>
              </a:path>
              <a:path w="2917825" h="71119">
                <a:moveTo>
                  <a:pt x="2597404" y="0"/>
                </a:moveTo>
                <a:lnTo>
                  <a:pt x="2583596" y="2805"/>
                </a:lnTo>
                <a:lnTo>
                  <a:pt x="2572289" y="10445"/>
                </a:lnTo>
                <a:lnTo>
                  <a:pt x="2564649" y="21752"/>
                </a:lnTo>
                <a:lnTo>
                  <a:pt x="2561844" y="35559"/>
                </a:lnTo>
                <a:lnTo>
                  <a:pt x="2564649" y="49367"/>
                </a:lnTo>
                <a:lnTo>
                  <a:pt x="2572289" y="60674"/>
                </a:lnTo>
                <a:lnTo>
                  <a:pt x="2583596" y="68314"/>
                </a:lnTo>
                <a:lnTo>
                  <a:pt x="2597404" y="71120"/>
                </a:lnTo>
                <a:lnTo>
                  <a:pt x="2611211" y="68314"/>
                </a:lnTo>
                <a:lnTo>
                  <a:pt x="2622518" y="60674"/>
                </a:lnTo>
                <a:lnTo>
                  <a:pt x="2630158" y="49367"/>
                </a:lnTo>
                <a:lnTo>
                  <a:pt x="2632964" y="35559"/>
                </a:lnTo>
                <a:lnTo>
                  <a:pt x="2630158" y="21752"/>
                </a:lnTo>
                <a:lnTo>
                  <a:pt x="2622518" y="10445"/>
                </a:lnTo>
                <a:lnTo>
                  <a:pt x="2611211" y="2805"/>
                </a:lnTo>
                <a:lnTo>
                  <a:pt x="2597404" y="0"/>
                </a:lnTo>
                <a:close/>
              </a:path>
              <a:path w="2917825" h="71119">
                <a:moveTo>
                  <a:pt x="2739771" y="0"/>
                </a:moveTo>
                <a:lnTo>
                  <a:pt x="2725963" y="2805"/>
                </a:lnTo>
                <a:lnTo>
                  <a:pt x="2714656" y="10445"/>
                </a:lnTo>
                <a:lnTo>
                  <a:pt x="2707016" y="21752"/>
                </a:lnTo>
                <a:lnTo>
                  <a:pt x="2704211" y="35559"/>
                </a:lnTo>
                <a:lnTo>
                  <a:pt x="2707016" y="49367"/>
                </a:lnTo>
                <a:lnTo>
                  <a:pt x="2714656" y="60674"/>
                </a:lnTo>
                <a:lnTo>
                  <a:pt x="2725963" y="68314"/>
                </a:lnTo>
                <a:lnTo>
                  <a:pt x="2739771" y="71120"/>
                </a:lnTo>
                <a:lnTo>
                  <a:pt x="2753578" y="68314"/>
                </a:lnTo>
                <a:lnTo>
                  <a:pt x="2764885" y="60674"/>
                </a:lnTo>
                <a:lnTo>
                  <a:pt x="2772525" y="49367"/>
                </a:lnTo>
                <a:lnTo>
                  <a:pt x="2775331" y="35559"/>
                </a:lnTo>
                <a:lnTo>
                  <a:pt x="2772525" y="21752"/>
                </a:lnTo>
                <a:lnTo>
                  <a:pt x="2764885" y="10445"/>
                </a:lnTo>
                <a:lnTo>
                  <a:pt x="2753578" y="2805"/>
                </a:lnTo>
                <a:lnTo>
                  <a:pt x="2739771" y="0"/>
                </a:lnTo>
                <a:close/>
              </a:path>
              <a:path w="2917825" h="71119">
                <a:moveTo>
                  <a:pt x="2882011" y="0"/>
                </a:moveTo>
                <a:lnTo>
                  <a:pt x="2868203" y="2805"/>
                </a:lnTo>
                <a:lnTo>
                  <a:pt x="2856896" y="10445"/>
                </a:lnTo>
                <a:lnTo>
                  <a:pt x="2849256" y="21752"/>
                </a:lnTo>
                <a:lnTo>
                  <a:pt x="2846451" y="35559"/>
                </a:lnTo>
                <a:lnTo>
                  <a:pt x="2849256" y="49367"/>
                </a:lnTo>
                <a:lnTo>
                  <a:pt x="2856896" y="60674"/>
                </a:lnTo>
                <a:lnTo>
                  <a:pt x="2868203" y="68314"/>
                </a:lnTo>
                <a:lnTo>
                  <a:pt x="2882011" y="71120"/>
                </a:lnTo>
                <a:lnTo>
                  <a:pt x="2895818" y="68314"/>
                </a:lnTo>
                <a:lnTo>
                  <a:pt x="2907125" y="60674"/>
                </a:lnTo>
                <a:lnTo>
                  <a:pt x="2914765" y="49367"/>
                </a:lnTo>
                <a:lnTo>
                  <a:pt x="2917571" y="35559"/>
                </a:lnTo>
                <a:lnTo>
                  <a:pt x="2914765" y="21752"/>
                </a:lnTo>
                <a:lnTo>
                  <a:pt x="2907125" y="10445"/>
                </a:lnTo>
                <a:lnTo>
                  <a:pt x="2895818" y="2805"/>
                </a:lnTo>
                <a:lnTo>
                  <a:pt x="2882011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/>
          <p:cNvSpPr/>
          <p:nvPr/>
        </p:nvSpPr>
        <p:spPr>
          <a:xfrm>
            <a:off x="2182909" y="3440511"/>
            <a:ext cx="1944618" cy="47417"/>
          </a:xfrm>
          <a:custGeom>
            <a:avLst/>
            <a:gdLst/>
            <a:ahLst/>
            <a:cxnLst/>
            <a:rect l="l" t="t" r="r" b="b"/>
            <a:pathLst>
              <a:path w="2917825" h="71119">
                <a:moveTo>
                  <a:pt x="35687" y="0"/>
                </a:moveTo>
                <a:lnTo>
                  <a:pt x="21859" y="2805"/>
                </a:lnTo>
                <a:lnTo>
                  <a:pt x="10509" y="10445"/>
                </a:lnTo>
                <a:lnTo>
                  <a:pt x="2825" y="21752"/>
                </a:lnTo>
                <a:lnTo>
                  <a:pt x="0" y="35559"/>
                </a:lnTo>
                <a:lnTo>
                  <a:pt x="2825" y="49367"/>
                </a:lnTo>
                <a:lnTo>
                  <a:pt x="10509" y="60674"/>
                </a:lnTo>
                <a:lnTo>
                  <a:pt x="21859" y="68314"/>
                </a:lnTo>
                <a:lnTo>
                  <a:pt x="35687" y="71120"/>
                </a:lnTo>
                <a:lnTo>
                  <a:pt x="49494" y="68314"/>
                </a:lnTo>
                <a:lnTo>
                  <a:pt x="60801" y="60674"/>
                </a:lnTo>
                <a:lnTo>
                  <a:pt x="68441" y="49367"/>
                </a:lnTo>
                <a:lnTo>
                  <a:pt x="71247" y="35559"/>
                </a:lnTo>
                <a:lnTo>
                  <a:pt x="68441" y="21752"/>
                </a:lnTo>
                <a:lnTo>
                  <a:pt x="60801" y="10445"/>
                </a:lnTo>
                <a:lnTo>
                  <a:pt x="49494" y="2805"/>
                </a:lnTo>
                <a:lnTo>
                  <a:pt x="35687" y="0"/>
                </a:lnTo>
                <a:close/>
              </a:path>
              <a:path w="2917825" h="71119">
                <a:moveTo>
                  <a:pt x="177927" y="0"/>
                </a:moveTo>
                <a:lnTo>
                  <a:pt x="164119" y="2805"/>
                </a:lnTo>
                <a:lnTo>
                  <a:pt x="152812" y="10445"/>
                </a:lnTo>
                <a:lnTo>
                  <a:pt x="145172" y="21752"/>
                </a:lnTo>
                <a:lnTo>
                  <a:pt x="142367" y="35559"/>
                </a:lnTo>
                <a:lnTo>
                  <a:pt x="145172" y="49367"/>
                </a:lnTo>
                <a:lnTo>
                  <a:pt x="152812" y="60674"/>
                </a:lnTo>
                <a:lnTo>
                  <a:pt x="164119" y="68314"/>
                </a:lnTo>
                <a:lnTo>
                  <a:pt x="177927" y="71120"/>
                </a:lnTo>
                <a:lnTo>
                  <a:pt x="191734" y="68314"/>
                </a:lnTo>
                <a:lnTo>
                  <a:pt x="203041" y="60674"/>
                </a:lnTo>
                <a:lnTo>
                  <a:pt x="210681" y="49367"/>
                </a:lnTo>
                <a:lnTo>
                  <a:pt x="213487" y="35559"/>
                </a:lnTo>
                <a:lnTo>
                  <a:pt x="210681" y="21752"/>
                </a:lnTo>
                <a:lnTo>
                  <a:pt x="203041" y="10445"/>
                </a:lnTo>
                <a:lnTo>
                  <a:pt x="191734" y="2805"/>
                </a:lnTo>
                <a:lnTo>
                  <a:pt x="177927" y="0"/>
                </a:lnTo>
                <a:close/>
              </a:path>
              <a:path w="2917825" h="71119">
                <a:moveTo>
                  <a:pt x="320294" y="0"/>
                </a:moveTo>
                <a:lnTo>
                  <a:pt x="306486" y="2805"/>
                </a:lnTo>
                <a:lnTo>
                  <a:pt x="295179" y="10445"/>
                </a:lnTo>
                <a:lnTo>
                  <a:pt x="287539" y="21752"/>
                </a:lnTo>
                <a:lnTo>
                  <a:pt x="284734" y="35559"/>
                </a:lnTo>
                <a:lnTo>
                  <a:pt x="287539" y="49367"/>
                </a:lnTo>
                <a:lnTo>
                  <a:pt x="295179" y="60674"/>
                </a:lnTo>
                <a:lnTo>
                  <a:pt x="306486" y="68314"/>
                </a:lnTo>
                <a:lnTo>
                  <a:pt x="320294" y="71120"/>
                </a:lnTo>
                <a:lnTo>
                  <a:pt x="334101" y="68314"/>
                </a:lnTo>
                <a:lnTo>
                  <a:pt x="345408" y="60674"/>
                </a:lnTo>
                <a:lnTo>
                  <a:pt x="353048" y="49367"/>
                </a:lnTo>
                <a:lnTo>
                  <a:pt x="355854" y="35559"/>
                </a:lnTo>
                <a:lnTo>
                  <a:pt x="353048" y="21752"/>
                </a:lnTo>
                <a:lnTo>
                  <a:pt x="345408" y="10445"/>
                </a:lnTo>
                <a:lnTo>
                  <a:pt x="334101" y="2805"/>
                </a:lnTo>
                <a:lnTo>
                  <a:pt x="320294" y="0"/>
                </a:lnTo>
                <a:close/>
              </a:path>
              <a:path w="2917825" h="71119">
                <a:moveTo>
                  <a:pt x="462661" y="0"/>
                </a:moveTo>
                <a:lnTo>
                  <a:pt x="448780" y="2805"/>
                </a:lnTo>
                <a:lnTo>
                  <a:pt x="437435" y="10445"/>
                </a:lnTo>
                <a:lnTo>
                  <a:pt x="429781" y="21752"/>
                </a:lnTo>
                <a:lnTo>
                  <a:pt x="426974" y="35559"/>
                </a:lnTo>
                <a:lnTo>
                  <a:pt x="429781" y="49367"/>
                </a:lnTo>
                <a:lnTo>
                  <a:pt x="437435" y="60674"/>
                </a:lnTo>
                <a:lnTo>
                  <a:pt x="448780" y="68314"/>
                </a:lnTo>
                <a:lnTo>
                  <a:pt x="462661" y="71120"/>
                </a:lnTo>
                <a:lnTo>
                  <a:pt x="476468" y="68314"/>
                </a:lnTo>
                <a:lnTo>
                  <a:pt x="487775" y="60674"/>
                </a:lnTo>
                <a:lnTo>
                  <a:pt x="495415" y="49367"/>
                </a:lnTo>
                <a:lnTo>
                  <a:pt x="498221" y="35559"/>
                </a:lnTo>
                <a:lnTo>
                  <a:pt x="495415" y="21752"/>
                </a:lnTo>
                <a:lnTo>
                  <a:pt x="487775" y="10445"/>
                </a:lnTo>
                <a:lnTo>
                  <a:pt x="476468" y="2805"/>
                </a:lnTo>
                <a:lnTo>
                  <a:pt x="462661" y="0"/>
                </a:lnTo>
                <a:close/>
              </a:path>
              <a:path w="2917825" h="71119">
                <a:moveTo>
                  <a:pt x="604901" y="0"/>
                </a:moveTo>
                <a:lnTo>
                  <a:pt x="591093" y="2805"/>
                </a:lnTo>
                <a:lnTo>
                  <a:pt x="579786" y="10445"/>
                </a:lnTo>
                <a:lnTo>
                  <a:pt x="572146" y="21752"/>
                </a:lnTo>
                <a:lnTo>
                  <a:pt x="569341" y="35559"/>
                </a:lnTo>
                <a:lnTo>
                  <a:pt x="572146" y="49367"/>
                </a:lnTo>
                <a:lnTo>
                  <a:pt x="579786" y="60674"/>
                </a:lnTo>
                <a:lnTo>
                  <a:pt x="591093" y="68314"/>
                </a:lnTo>
                <a:lnTo>
                  <a:pt x="604901" y="71120"/>
                </a:lnTo>
                <a:lnTo>
                  <a:pt x="618708" y="68314"/>
                </a:lnTo>
                <a:lnTo>
                  <a:pt x="630015" y="60674"/>
                </a:lnTo>
                <a:lnTo>
                  <a:pt x="637655" y="49367"/>
                </a:lnTo>
                <a:lnTo>
                  <a:pt x="640461" y="35559"/>
                </a:lnTo>
                <a:lnTo>
                  <a:pt x="637655" y="21752"/>
                </a:lnTo>
                <a:lnTo>
                  <a:pt x="630015" y="10445"/>
                </a:lnTo>
                <a:lnTo>
                  <a:pt x="618708" y="2805"/>
                </a:lnTo>
                <a:lnTo>
                  <a:pt x="604901" y="0"/>
                </a:lnTo>
                <a:close/>
              </a:path>
              <a:path w="2917825" h="71119">
                <a:moveTo>
                  <a:pt x="747268" y="0"/>
                </a:moveTo>
                <a:lnTo>
                  <a:pt x="733460" y="2805"/>
                </a:lnTo>
                <a:lnTo>
                  <a:pt x="722153" y="10445"/>
                </a:lnTo>
                <a:lnTo>
                  <a:pt x="714513" y="21752"/>
                </a:lnTo>
                <a:lnTo>
                  <a:pt x="711708" y="35559"/>
                </a:lnTo>
                <a:lnTo>
                  <a:pt x="714513" y="49367"/>
                </a:lnTo>
                <a:lnTo>
                  <a:pt x="722153" y="60674"/>
                </a:lnTo>
                <a:lnTo>
                  <a:pt x="733460" y="68314"/>
                </a:lnTo>
                <a:lnTo>
                  <a:pt x="747268" y="71120"/>
                </a:lnTo>
                <a:lnTo>
                  <a:pt x="761075" y="68314"/>
                </a:lnTo>
                <a:lnTo>
                  <a:pt x="772382" y="60674"/>
                </a:lnTo>
                <a:lnTo>
                  <a:pt x="780022" y="49367"/>
                </a:lnTo>
                <a:lnTo>
                  <a:pt x="782828" y="35559"/>
                </a:lnTo>
                <a:lnTo>
                  <a:pt x="780022" y="21752"/>
                </a:lnTo>
                <a:lnTo>
                  <a:pt x="772382" y="10445"/>
                </a:lnTo>
                <a:lnTo>
                  <a:pt x="761075" y="2805"/>
                </a:lnTo>
                <a:lnTo>
                  <a:pt x="747268" y="0"/>
                </a:lnTo>
                <a:close/>
              </a:path>
              <a:path w="2917825" h="71119">
                <a:moveTo>
                  <a:pt x="889508" y="0"/>
                </a:moveTo>
                <a:lnTo>
                  <a:pt x="875700" y="2805"/>
                </a:lnTo>
                <a:lnTo>
                  <a:pt x="864393" y="10445"/>
                </a:lnTo>
                <a:lnTo>
                  <a:pt x="856753" y="21752"/>
                </a:lnTo>
                <a:lnTo>
                  <a:pt x="853948" y="35559"/>
                </a:lnTo>
                <a:lnTo>
                  <a:pt x="856753" y="49367"/>
                </a:lnTo>
                <a:lnTo>
                  <a:pt x="864393" y="60674"/>
                </a:lnTo>
                <a:lnTo>
                  <a:pt x="875700" y="68314"/>
                </a:lnTo>
                <a:lnTo>
                  <a:pt x="889508" y="71120"/>
                </a:lnTo>
                <a:lnTo>
                  <a:pt x="903388" y="68314"/>
                </a:lnTo>
                <a:lnTo>
                  <a:pt x="914733" y="60674"/>
                </a:lnTo>
                <a:lnTo>
                  <a:pt x="922387" y="49367"/>
                </a:lnTo>
                <a:lnTo>
                  <a:pt x="925195" y="35559"/>
                </a:lnTo>
                <a:lnTo>
                  <a:pt x="922387" y="21752"/>
                </a:lnTo>
                <a:lnTo>
                  <a:pt x="914733" y="10445"/>
                </a:lnTo>
                <a:lnTo>
                  <a:pt x="903388" y="2805"/>
                </a:lnTo>
                <a:lnTo>
                  <a:pt x="889508" y="0"/>
                </a:lnTo>
                <a:close/>
              </a:path>
              <a:path w="2917825" h="71119">
                <a:moveTo>
                  <a:pt x="1031875" y="0"/>
                </a:moveTo>
                <a:lnTo>
                  <a:pt x="1018067" y="2805"/>
                </a:lnTo>
                <a:lnTo>
                  <a:pt x="1006760" y="10445"/>
                </a:lnTo>
                <a:lnTo>
                  <a:pt x="999120" y="21752"/>
                </a:lnTo>
                <a:lnTo>
                  <a:pt x="996315" y="35559"/>
                </a:lnTo>
                <a:lnTo>
                  <a:pt x="999120" y="49367"/>
                </a:lnTo>
                <a:lnTo>
                  <a:pt x="1006760" y="60674"/>
                </a:lnTo>
                <a:lnTo>
                  <a:pt x="1018067" y="68314"/>
                </a:lnTo>
                <a:lnTo>
                  <a:pt x="1031875" y="71120"/>
                </a:lnTo>
                <a:lnTo>
                  <a:pt x="1045682" y="68314"/>
                </a:lnTo>
                <a:lnTo>
                  <a:pt x="1056989" y="60674"/>
                </a:lnTo>
                <a:lnTo>
                  <a:pt x="1064629" y="49367"/>
                </a:lnTo>
                <a:lnTo>
                  <a:pt x="1067435" y="35559"/>
                </a:lnTo>
                <a:lnTo>
                  <a:pt x="1064629" y="21752"/>
                </a:lnTo>
                <a:lnTo>
                  <a:pt x="1056989" y="10445"/>
                </a:lnTo>
                <a:lnTo>
                  <a:pt x="1045682" y="2805"/>
                </a:lnTo>
                <a:lnTo>
                  <a:pt x="1031875" y="0"/>
                </a:lnTo>
                <a:close/>
              </a:path>
              <a:path w="2917825" h="71119">
                <a:moveTo>
                  <a:pt x="1174242" y="0"/>
                </a:moveTo>
                <a:lnTo>
                  <a:pt x="1160434" y="2805"/>
                </a:lnTo>
                <a:lnTo>
                  <a:pt x="1149127" y="10445"/>
                </a:lnTo>
                <a:lnTo>
                  <a:pt x="1141487" y="21752"/>
                </a:lnTo>
                <a:lnTo>
                  <a:pt x="1138682" y="35559"/>
                </a:lnTo>
                <a:lnTo>
                  <a:pt x="1141487" y="49367"/>
                </a:lnTo>
                <a:lnTo>
                  <a:pt x="1149127" y="60674"/>
                </a:lnTo>
                <a:lnTo>
                  <a:pt x="1160434" y="68314"/>
                </a:lnTo>
                <a:lnTo>
                  <a:pt x="1174242" y="71120"/>
                </a:lnTo>
                <a:lnTo>
                  <a:pt x="1188049" y="68314"/>
                </a:lnTo>
                <a:lnTo>
                  <a:pt x="1199356" y="60674"/>
                </a:lnTo>
                <a:lnTo>
                  <a:pt x="1206996" y="49367"/>
                </a:lnTo>
                <a:lnTo>
                  <a:pt x="1209802" y="35559"/>
                </a:lnTo>
                <a:lnTo>
                  <a:pt x="1206996" y="21752"/>
                </a:lnTo>
                <a:lnTo>
                  <a:pt x="1199356" y="10445"/>
                </a:lnTo>
                <a:lnTo>
                  <a:pt x="1188049" y="2805"/>
                </a:lnTo>
                <a:lnTo>
                  <a:pt x="1174242" y="0"/>
                </a:lnTo>
                <a:close/>
              </a:path>
              <a:path w="2917825" h="71119">
                <a:moveTo>
                  <a:pt x="1316482" y="0"/>
                </a:moveTo>
                <a:lnTo>
                  <a:pt x="1302674" y="2805"/>
                </a:lnTo>
                <a:lnTo>
                  <a:pt x="1291367" y="10445"/>
                </a:lnTo>
                <a:lnTo>
                  <a:pt x="1283727" y="21752"/>
                </a:lnTo>
                <a:lnTo>
                  <a:pt x="1280922" y="35559"/>
                </a:lnTo>
                <a:lnTo>
                  <a:pt x="1283727" y="49367"/>
                </a:lnTo>
                <a:lnTo>
                  <a:pt x="1291367" y="60674"/>
                </a:lnTo>
                <a:lnTo>
                  <a:pt x="1302674" y="68314"/>
                </a:lnTo>
                <a:lnTo>
                  <a:pt x="1316482" y="71120"/>
                </a:lnTo>
                <a:lnTo>
                  <a:pt x="1330309" y="68314"/>
                </a:lnTo>
                <a:lnTo>
                  <a:pt x="1341659" y="60674"/>
                </a:lnTo>
                <a:lnTo>
                  <a:pt x="1349343" y="49367"/>
                </a:lnTo>
                <a:lnTo>
                  <a:pt x="1352169" y="35559"/>
                </a:lnTo>
                <a:lnTo>
                  <a:pt x="1349343" y="21752"/>
                </a:lnTo>
                <a:lnTo>
                  <a:pt x="1341659" y="10445"/>
                </a:lnTo>
                <a:lnTo>
                  <a:pt x="1330309" y="2805"/>
                </a:lnTo>
                <a:lnTo>
                  <a:pt x="1316482" y="0"/>
                </a:lnTo>
                <a:close/>
              </a:path>
              <a:path w="2917825" h="71119">
                <a:moveTo>
                  <a:pt x="1458849" y="0"/>
                </a:moveTo>
                <a:lnTo>
                  <a:pt x="1445041" y="2805"/>
                </a:lnTo>
                <a:lnTo>
                  <a:pt x="1433734" y="10445"/>
                </a:lnTo>
                <a:lnTo>
                  <a:pt x="1426094" y="21752"/>
                </a:lnTo>
                <a:lnTo>
                  <a:pt x="1423289" y="35559"/>
                </a:lnTo>
                <a:lnTo>
                  <a:pt x="1426094" y="49367"/>
                </a:lnTo>
                <a:lnTo>
                  <a:pt x="1433734" y="60674"/>
                </a:lnTo>
                <a:lnTo>
                  <a:pt x="1445041" y="68314"/>
                </a:lnTo>
                <a:lnTo>
                  <a:pt x="1458849" y="71120"/>
                </a:lnTo>
                <a:lnTo>
                  <a:pt x="1472656" y="68314"/>
                </a:lnTo>
                <a:lnTo>
                  <a:pt x="1483963" y="60674"/>
                </a:lnTo>
                <a:lnTo>
                  <a:pt x="1491603" y="49367"/>
                </a:lnTo>
                <a:lnTo>
                  <a:pt x="1494409" y="35559"/>
                </a:lnTo>
                <a:lnTo>
                  <a:pt x="1491603" y="21752"/>
                </a:lnTo>
                <a:lnTo>
                  <a:pt x="1483963" y="10445"/>
                </a:lnTo>
                <a:lnTo>
                  <a:pt x="1472656" y="2805"/>
                </a:lnTo>
                <a:lnTo>
                  <a:pt x="1458849" y="0"/>
                </a:lnTo>
                <a:close/>
              </a:path>
              <a:path w="2917825" h="71119">
                <a:moveTo>
                  <a:pt x="1601216" y="0"/>
                </a:moveTo>
                <a:lnTo>
                  <a:pt x="1587388" y="2805"/>
                </a:lnTo>
                <a:lnTo>
                  <a:pt x="1576038" y="10445"/>
                </a:lnTo>
                <a:lnTo>
                  <a:pt x="1568354" y="21752"/>
                </a:lnTo>
                <a:lnTo>
                  <a:pt x="1565529" y="35559"/>
                </a:lnTo>
                <a:lnTo>
                  <a:pt x="1568354" y="49367"/>
                </a:lnTo>
                <a:lnTo>
                  <a:pt x="1576038" y="60674"/>
                </a:lnTo>
                <a:lnTo>
                  <a:pt x="1587388" y="68314"/>
                </a:lnTo>
                <a:lnTo>
                  <a:pt x="1601216" y="71120"/>
                </a:lnTo>
                <a:lnTo>
                  <a:pt x="1615023" y="68314"/>
                </a:lnTo>
                <a:lnTo>
                  <a:pt x="1626330" y="60674"/>
                </a:lnTo>
                <a:lnTo>
                  <a:pt x="1633970" y="49367"/>
                </a:lnTo>
                <a:lnTo>
                  <a:pt x="1636776" y="35559"/>
                </a:lnTo>
                <a:lnTo>
                  <a:pt x="1633970" y="21752"/>
                </a:lnTo>
                <a:lnTo>
                  <a:pt x="1626330" y="10445"/>
                </a:lnTo>
                <a:lnTo>
                  <a:pt x="1615023" y="2805"/>
                </a:lnTo>
                <a:lnTo>
                  <a:pt x="1601216" y="0"/>
                </a:lnTo>
                <a:close/>
              </a:path>
              <a:path w="2917825" h="71119">
                <a:moveTo>
                  <a:pt x="1743456" y="0"/>
                </a:moveTo>
                <a:lnTo>
                  <a:pt x="1729648" y="2805"/>
                </a:lnTo>
                <a:lnTo>
                  <a:pt x="1718341" y="10445"/>
                </a:lnTo>
                <a:lnTo>
                  <a:pt x="1710701" y="21752"/>
                </a:lnTo>
                <a:lnTo>
                  <a:pt x="1707896" y="35559"/>
                </a:lnTo>
                <a:lnTo>
                  <a:pt x="1710701" y="49367"/>
                </a:lnTo>
                <a:lnTo>
                  <a:pt x="1718341" y="60674"/>
                </a:lnTo>
                <a:lnTo>
                  <a:pt x="1729648" y="68314"/>
                </a:lnTo>
                <a:lnTo>
                  <a:pt x="1743456" y="71120"/>
                </a:lnTo>
                <a:lnTo>
                  <a:pt x="1757263" y="68314"/>
                </a:lnTo>
                <a:lnTo>
                  <a:pt x="1768570" y="60674"/>
                </a:lnTo>
                <a:lnTo>
                  <a:pt x="1776210" y="49367"/>
                </a:lnTo>
                <a:lnTo>
                  <a:pt x="1779016" y="35559"/>
                </a:lnTo>
                <a:lnTo>
                  <a:pt x="1776210" y="21752"/>
                </a:lnTo>
                <a:lnTo>
                  <a:pt x="1768570" y="10445"/>
                </a:lnTo>
                <a:lnTo>
                  <a:pt x="1757263" y="2805"/>
                </a:lnTo>
                <a:lnTo>
                  <a:pt x="1743456" y="0"/>
                </a:lnTo>
                <a:close/>
              </a:path>
              <a:path w="2917825" h="71119">
                <a:moveTo>
                  <a:pt x="1885823" y="0"/>
                </a:moveTo>
                <a:lnTo>
                  <a:pt x="1872015" y="2805"/>
                </a:lnTo>
                <a:lnTo>
                  <a:pt x="1860708" y="10445"/>
                </a:lnTo>
                <a:lnTo>
                  <a:pt x="1853068" y="21752"/>
                </a:lnTo>
                <a:lnTo>
                  <a:pt x="1850263" y="35559"/>
                </a:lnTo>
                <a:lnTo>
                  <a:pt x="1853068" y="49367"/>
                </a:lnTo>
                <a:lnTo>
                  <a:pt x="1860708" y="60674"/>
                </a:lnTo>
                <a:lnTo>
                  <a:pt x="1872015" y="68314"/>
                </a:lnTo>
                <a:lnTo>
                  <a:pt x="1885823" y="71120"/>
                </a:lnTo>
                <a:lnTo>
                  <a:pt x="1899630" y="68314"/>
                </a:lnTo>
                <a:lnTo>
                  <a:pt x="1910937" y="60674"/>
                </a:lnTo>
                <a:lnTo>
                  <a:pt x="1918577" y="49367"/>
                </a:lnTo>
                <a:lnTo>
                  <a:pt x="1921383" y="35559"/>
                </a:lnTo>
                <a:lnTo>
                  <a:pt x="1918577" y="21752"/>
                </a:lnTo>
                <a:lnTo>
                  <a:pt x="1910937" y="10445"/>
                </a:lnTo>
                <a:lnTo>
                  <a:pt x="1899630" y="2805"/>
                </a:lnTo>
                <a:lnTo>
                  <a:pt x="1885823" y="0"/>
                </a:lnTo>
                <a:close/>
              </a:path>
              <a:path w="2917825" h="71119">
                <a:moveTo>
                  <a:pt x="2028190" y="0"/>
                </a:moveTo>
                <a:lnTo>
                  <a:pt x="2014309" y="2805"/>
                </a:lnTo>
                <a:lnTo>
                  <a:pt x="2002964" y="10445"/>
                </a:lnTo>
                <a:lnTo>
                  <a:pt x="1995310" y="21752"/>
                </a:lnTo>
                <a:lnTo>
                  <a:pt x="1992503" y="35559"/>
                </a:lnTo>
                <a:lnTo>
                  <a:pt x="1995310" y="49367"/>
                </a:lnTo>
                <a:lnTo>
                  <a:pt x="2002964" y="60674"/>
                </a:lnTo>
                <a:lnTo>
                  <a:pt x="2014309" y="68314"/>
                </a:lnTo>
                <a:lnTo>
                  <a:pt x="2028190" y="71120"/>
                </a:lnTo>
                <a:lnTo>
                  <a:pt x="2041997" y="68314"/>
                </a:lnTo>
                <a:lnTo>
                  <a:pt x="2053304" y="60674"/>
                </a:lnTo>
                <a:lnTo>
                  <a:pt x="2060944" y="49367"/>
                </a:lnTo>
                <a:lnTo>
                  <a:pt x="2063750" y="35559"/>
                </a:lnTo>
                <a:lnTo>
                  <a:pt x="2060944" y="21752"/>
                </a:lnTo>
                <a:lnTo>
                  <a:pt x="2053304" y="10445"/>
                </a:lnTo>
                <a:lnTo>
                  <a:pt x="2041997" y="2805"/>
                </a:lnTo>
                <a:lnTo>
                  <a:pt x="2028190" y="0"/>
                </a:lnTo>
                <a:close/>
              </a:path>
              <a:path w="2917825" h="71119">
                <a:moveTo>
                  <a:pt x="2170430" y="0"/>
                </a:moveTo>
                <a:lnTo>
                  <a:pt x="2156622" y="2805"/>
                </a:lnTo>
                <a:lnTo>
                  <a:pt x="2145315" y="10445"/>
                </a:lnTo>
                <a:lnTo>
                  <a:pt x="2137675" y="21752"/>
                </a:lnTo>
                <a:lnTo>
                  <a:pt x="2134870" y="35559"/>
                </a:lnTo>
                <a:lnTo>
                  <a:pt x="2137675" y="49367"/>
                </a:lnTo>
                <a:lnTo>
                  <a:pt x="2145315" y="60674"/>
                </a:lnTo>
                <a:lnTo>
                  <a:pt x="2156622" y="68314"/>
                </a:lnTo>
                <a:lnTo>
                  <a:pt x="2170430" y="71120"/>
                </a:lnTo>
                <a:lnTo>
                  <a:pt x="2184237" y="68314"/>
                </a:lnTo>
                <a:lnTo>
                  <a:pt x="2195544" y="60674"/>
                </a:lnTo>
                <a:lnTo>
                  <a:pt x="2203184" y="49367"/>
                </a:lnTo>
                <a:lnTo>
                  <a:pt x="2205990" y="35559"/>
                </a:lnTo>
                <a:lnTo>
                  <a:pt x="2203184" y="21752"/>
                </a:lnTo>
                <a:lnTo>
                  <a:pt x="2195544" y="10445"/>
                </a:lnTo>
                <a:lnTo>
                  <a:pt x="2184237" y="2805"/>
                </a:lnTo>
                <a:lnTo>
                  <a:pt x="2170430" y="0"/>
                </a:lnTo>
                <a:close/>
              </a:path>
              <a:path w="2917825" h="71119">
                <a:moveTo>
                  <a:pt x="2312797" y="0"/>
                </a:moveTo>
                <a:lnTo>
                  <a:pt x="2298989" y="2805"/>
                </a:lnTo>
                <a:lnTo>
                  <a:pt x="2287682" y="10445"/>
                </a:lnTo>
                <a:lnTo>
                  <a:pt x="2280042" y="21752"/>
                </a:lnTo>
                <a:lnTo>
                  <a:pt x="2277237" y="35559"/>
                </a:lnTo>
                <a:lnTo>
                  <a:pt x="2280042" y="49367"/>
                </a:lnTo>
                <a:lnTo>
                  <a:pt x="2287682" y="60674"/>
                </a:lnTo>
                <a:lnTo>
                  <a:pt x="2298989" y="68314"/>
                </a:lnTo>
                <a:lnTo>
                  <a:pt x="2312797" y="71120"/>
                </a:lnTo>
                <a:lnTo>
                  <a:pt x="2326604" y="68314"/>
                </a:lnTo>
                <a:lnTo>
                  <a:pt x="2337911" y="60674"/>
                </a:lnTo>
                <a:lnTo>
                  <a:pt x="2345551" y="49367"/>
                </a:lnTo>
                <a:lnTo>
                  <a:pt x="2348357" y="35559"/>
                </a:lnTo>
                <a:lnTo>
                  <a:pt x="2345551" y="21752"/>
                </a:lnTo>
                <a:lnTo>
                  <a:pt x="2337911" y="10445"/>
                </a:lnTo>
                <a:lnTo>
                  <a:pt x="2326604" y="2805"/>
                </a:lnTo>
                <a:lnTo>
                  <a:pt x="2312797" y="0"/>
                </a:lnTo>
                <a:close/>
              </a:path>
              <a:path w="2917825" h="71119">
                <a:moveTo>
                  <a:pt x="2455037" y="0"/>
                </a:moveTo>
                <a:lnTo>
                  <a:pt x="2441229" y="2805"/>
                </a:lnTo>
                <a:lnTo>
                  <a:pt x="2429922" y="10445"/>
                </a:lnTo>
                <a:lnTo>
                  <a:pt x="2422282" y="21752"/>
                </a:lnTo>
                <a:lnTo>
                  <a:pt x="2419477" y="35559"/>
                </a:lnTo>
                <a:lnTo>
                  <a:pt x="2422282" y="49367"/>
                </a:lnTo>
                <a:lnTo>
                  <a:pt x="2429922" y="60674"/>
                </a:lnTo>
                <a:lnTo>
                  <a:pt x="2441229" y="68314"/>
                </a:lnTo>
                <a:lnTo>
                  <a:pt x="2455037" y="71120"/>
                </a:lnTo>
                <a:lnTo>
                  <a:pt x="2468917" y="68314"/>
                </a:lnTo>
                <a:lnTo>
                  <a:pt x="2480262" y="60674"/>
                </a:lnTo>
                <a:lnTo>
                  <a:pt x="2487916" y="49367"/>
                </a:lnTo>
                <a:lnTo>
                  <a:pt x="2490724" y="35559"/>
                </a:lnTo>
                <a:lnTo>
                  <a:pt x="2487916" y="21752"/>
                </a:lnTo>
                <a:lnTo>
                  <a:pt x="2480262" y="10445"/>
                </a:lnTo>
                <a:lnTo>
                  <a:pt x="2468917" y="2805"/>
                </a:lnTo>
                <a:lnTo>
                  <a:pt x="2455037" y="0"/>
                </a:lnTo>
                <a:close/>
              </a:path>
              <a:path w="2917825" h="71119">
                <a:moveTo>
                  <a:pt x="2597404" y="0"/>
                </a:moveTo>
                <a:lnTo>
                  <a:pt x="2583596" y="2805"/>
                </a:lnTo>
                <a:lnTo>
                  <a:pt x="2572289" y="10445"/>
                </a:lnTo>
                <a:lnTo>
                  <a:pt x="2564649" y="21752"/>
                </a:lnTo>
                <a:lnTo>
                  <a:pt x="2561844" y="35559"/>
                </a:lnTo>
                <a:lnTo>
                  <a:pt x="2564649" y="49367"/>
                </a:lnTo>
                <a:lnTo>
                  <a:pt x="2572289" y="60674"/>
                </a:lnTo>
                <a:lnTo>
                  <a:pt x="2583596" y="68314"/>
                </a:lnTo>
                <a:lnTo>
                  <a:pt x="2597404" y="71120"/>
                </a:lnTo>
                <a:lnTo>
                  <a:pt x="2611211" y="68314"/>
                </a:lnTo>
                <a:lnTo>
                  <a:pt x="2622518" y="60674"/>
                </a:lnTo>
                <a:lnTo>
                  <a:pt x="2630158" y="49367"/>
                </a:lnTo>
                <a:lnTo>
                  <a:pt x="2632964" y="35559"/>
                </a:lnTo>
                <a:lnTo>
                  <a:pt x="2630158" y="21752"/>
                </a:lnTo>
                <a:lnTo>
                  <a:pt x="2622518" y="10445"/>
                </a:lnTo>
                <a:lnTo>
                  <a:pt x="2611211" y="2805"/>
                </a:lnTo>
                <a:lnTo>
                  <a:pt x="2597404" y="0"/>
                </a:lnTo>
                <a:close/>
              </a:path>
              <a:path w="2917825" h="71119">
                <a:moveTo>
                  <a:pt x="2739771" y="0"/>
                </a:moveTo>
                <a:lnTo>
                  <a:pt x="2725963" y="2805"/>
                </a:lnTo>
                <a:lnTo>
                  <a:pt x="2714656" y="10445"/>
                </a:lnTo>
                <a:lnTo>
                  <a:pt x="2707016" y="21752"/>
                </a:lnTo>
                <a:lnTo>
                  <a:pt x="2704211" y="35559"/>
                </a:lnTo>
                <a:lnTo>
                  <a:pt x="2707016" y="49367"/>
                </a:lnTo>
                <a:lnTo>
                  <a:pt x="2714656" y="60674"/>
                </a:lnTo>
                <a:lnTo>
                  <a:pt x="2725963" y="68314"/>
                </a:lnTo>
                <a:lnTo>
                  <a:pt x="2739771" y="71120"/>
                </a:lnTo>
                <a:lnTo>
                  <a:pt x="2753578" y="68314"/>
                </a:lnTo>
                <a:lnTo>
                  <a:pt x="2764885" y="60674"/>
                </a:lnTo>
                <a:lnTo>
                  <a:pt x="2772525" y="49367"/>
                </a:lnTo>
                <a:lnTo>
                  <a:pt x="2775331" y="35559"/>
                </a:lnTo>
                <a:lnTo>
                  <a:pt x="2772525" y="21752"/>
                </a:lnTo>
                <a:lnTo>
                  <a:pt x="2764885" y="10445"/>
                </a:lnTo>
                <a:lnTo>
                  <a:pt x="2753578" y="2805"/>
                </a:lnTo>
                <a:lnTo>
                  <a:pt x="2739771" y="0"/>
                </a:lnTo>
                <a:close/>
              </a:path>
              <a:path w="2917825" h="71119">
                <a:moveTo>
                  <a:pt x="2882011" y="0"/>
                </a:moveTo>
                <a:lnTo>
                  <a:pt x="2868203" y="2805"/>
                </a:lnTo>
                <a:lnTo>
                  <a:pt x="2856896" y="10445"/>
                </a:lnTo>
                <a:lnTo>
                  <a:pt x="2849256" y="21752"/>
                </a:lnTo>
                <a:lnTo>
                  <a:pt x="2846451" y="35559"/>
                </a:lnTo>
                <a:lnTo>
                  <a:pt x="2849256" y="49367"/>
                </a:lnTo>
                <a:lnTo>
                  <a:pt x="2856896" y="60674"/>
                </a:lnTo>
                <a:lnTo>
                  <a:pt x="2868203" y="68314"/>
                </a:lnTo>
                <a:lnTo>
                  <a:pt x="2882011" y="71120"/>
                </a:lnTo>
                <a:lnTo>
                  <a:pt x="2895818" y="68314"/>
                </a:lnTo>
                <a:lnTo>
                  <a:pt x="2907125" y="60674"/>
                </a:lnTo>
                <a:lnTo>
                  <a:pt x="2914765" y="49367"/>
                </a:lnTo>
                <a:lnTo>
                  <a:pt x="2917571" y="35559"/>
                </a:lnTo>
                <a:lnTo>
                  <a:pt x="2914765" y="21752"/>
                </a:lnTo>
                <a:lnTo>
                  <a:pt x="2907125" y="10445"/>
                </a:lnTo>
                <a:lnTo>
                  <a:pt x="2895818" y="2805"/>
                </a:lnTo>
                <a:lnTo>
                  <a:pt x="2882011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82909" y="4659642"/>
            <a:ext cx="1944618" cy="47417"/>
          </a:xfrm>
          <a:custGeom>
            <a:avLst/>
            <a:gdLst/>
            <a:ahLst/>
            <a:cxnLst/>
            <a:rect l="l" t="t" r="r" b="b"/>
            <a:pathLst>
              <a:path w="2917825" h="71119">
                <a:moveTo>
                  <a:pt x="35687" y="0"/>
                </a:moveTo>
                <a:lnTo>
                  <a:pt x="21859" y="2805"/>
                </a:lnTo>
                <a:lnTo>
                  <a:pt x="10509" y="10445"/>
                </a:lnTo>
                <a:lnTo>
                  <a:pt x="2825" y="21752"/>
                </a:lnTo>
                <a:lnTo>
                  <a:pt x="0" y="35559"/>
                </a:lnTo>
                <a:lnTo>
                  <a:pt x="2825" y="49367"/>
                </a:lnTo>
                <a:lnTo>
                  <a:pt x="10509" y="60674"/>
                </a:lnTo>
                <a:lnTo>
                  <a:pt x="21859" y="68314"/>
                </a:lnTo>
                <a:lnTo>
                  <a:pt x="35687" y="71120"/>
                </a:lnTo>
                <a:lnTo>
                  <a:pt x="49494" y="68314"/>
                </a:lnTo>
                <a:lnTo>
                  <a:pt x="60801" y="60674"/>
                </a:lnTo>
                <a:lnTo>
                  <a:pt x="68441" y="49367"/>
                </a:lnTo>
                <a:lnTo>
                  <a:pt x="71247" y="35559"/>
                </a:lnTo>
                <a:lnTo>
                  <a:pt x="68441" y="21752"/>
                </a:lnTo>
                <a:lnTo>
                  <a:pt x="60801" y="10445"/>
                </a:lnTo>
                <a:lnTo>
                  <a:pt x="49494" y="2805"/>
                </a:lnTo>
                <a:lnTo>
                  <a:pt x="35687" y="0"/>
                </a:lnTo>
                <a:close/>
              </a:path>
              <a:path w="2917825" h="71119">
                <a:moveTo>
                  <a:pt x="177927" y="0"/>
                </a:moveTo>
                <a:lnTo>
                  <a:pt x="164119" y="2805"/>
                </a:lnTo>
                <a:lnTo>
                  <a:pt x="152812" y="10445"/>
                </a:lnTo>
                <a:lnTo>
                  <a:pt x="145172" y="21752"/>
                </a:lnTo>
                <a:lnTo>
                  <a:pt x="142367" y="35559"/>
                </a:lnTo>
                <a:lnTo>
                  <a:pt x="145172" y="49367"/>
                </a:lnTo>
                <a:lnTo>
                  <a:pt x="152812" y="60674"/>
                </a:lnTo>
                <a:lnTo>
                  <a:pt x="164119" y="68314"/>
                </a:lnTo>
                <a:lnTo>
                  <a:pt x="177927" y="71120"/>
                </a:lnTo>
                <a:lnTo>
                  <a:pt x="191734" y="68314"/>
                </a:lnTo>
                <a:lnTo>
                  <a:pt x="203041" y="60674"/>
                </a:lnTo>
                <a:lnTo>
                  <a:pt x="210681" y="49367"/>
                </a:lnTo>
                <a:lnTo>
                  <a:pt x="213487" y="35559"/>
                </a:lnTo>
                <a:lnTo>
                  <a:pt x="210681" y="21752"/>
                </a:lnTo>
                <a:lnTo>
                  <a:pt x="203041" y="10445"/>
                </a:lnTo>
                <a:lnTo>
                  <a:pt x="191734" y="2805"/>
                </a:lnTo>
                <a:lnTo>
                  <a:pt x="177927" y="0"/>
                </a:lnTo>
                <a:close/>
              </a:path>
              <a:path w="2917825" h="71119">
                <a:moveTo>
                  <a:pt x="320294" y="0"/>
                </a:moveTo>
                <a:lnTo>
                  <a:pt x="306486" y="2805"/>
                </a:lnTo>
                <a:lnTo>
                  <a:pt x="295179" y="10445"/>
                </a:lnTo>
                <a:lnTo>
                  <a:pt x="287539" y="21752"/>
                </a:lnTo>
                <a:lnTo>
                  <a:pt x="284734" y="35559"/>
                </a:lnTo>
                <a:lnTo>
                  <a:pt x="287539" y="49367"/>
                </a:lnTo>
                <a:lnTo>
                  <a:pt x="295179" y="60674"/>
                </a:lnTo>
                <a:lnTo>
                  <a:pt x="306486" y="68314"/>
                </a:lnTo>
                <a:lnTo>
                  <a:pt x="320294" y="71120"/>
                </a:lnTo>
                <a:lnTo>
                  <a:pt x="334101" y="68314"/>
                </a:lnTo>
                <a:lnTo>
                  <a:pt x="345408" y="60674"/>
                </a:lnTo>
                <a:lnTo>
                  <a:pt x="353048" y="49367"/>
                </a:lnTo>
                <a:lnTo>
                  <a:pt x="355854" y="35559"/>
                </a:lnTo>
                <a:lnTo>
                  <a:pt x="353048" y="21752"/>
                </a:lnTo>
                <a:lnTo>
                  <a:pt x="345408" y="10445"/>
                </a:lnTo>
                <a:lnTo>
                  <a:pt x="334101" y="2805"/>
                </a:lnTo>
                <a:lnTo>
                  <a:pt x="320294" y="0"/>
                </a:lnTo>
                <a:close/>
              </a:path>
              <a:path w="2917825" h="71119">
                <a:moveTo>
                  <a:pt x="462661" y="0"/>
                </a:moveTo>
                <a:lnTo>
                  <a:pt x="448780" y="2805"/>
                </a:lnTo>
                <a:lnTo>
                  <a:pt x="437435" y="10445"/>
                </a:lnTo>
                <a:lnTo>
                  <a:pt x="429781" y="21752"/>
                </a:lnTo>
                <a:lnTo>
                  <a:pt x="426974" y="35559"/>
                </a:lnTo>
                <a:lnTo>
                  <a:pt x="429781" y="49367"/>
                </a:lnTo>
                <a:lnTo>
                  <a:pt x="437435" y="60674"/>
                </a:lnTo>
                <a:lnTo>
                  <a:pt x="448780" y="68314"/>
                </a:lnTo>
                <a:lnTo>
                  <a:pt x="462661" y="71120"/>
                </a:lnTo>
                <a:lnTo>
                  <a:pt x="476468" y="68314"/>
                </a:lnTo>
                <a:lnTo>
                  <a:pt x="487775" y="60674"/>
                </a:lnTo>
                <a:lnTo>
                  <a:pt x="495415" y="49367"/>
                </a:lnTo>
                <a:lnTo>
                  <a:pt x="498221" y="35559"/>
                </a:lnTo>
                <a:lnTo>
                  <a:pt x="495415" y="21752"/>
                </a:lnTo>
                <a:lnTo>
                  <a:pt x="487775" y="10445"/>
                </a:lnTo>
                <a:lnTo>
                  <a:pt x="476468" y="2805"/>
                </a:lnTo>
                <a:lnTo>
                  <a:pt x="462661" y="0"/>
                </a:lnTo>
                <a:close/>
              </a:path>
              <a:path w="2917825" h="71119">
                <a:moveTo>
                  <a:pt x="604901" y="0"/>
                </a:moveTo>
                <a:lnTo>
                  <a:pt x="591093" y="2805"/>
                </a:lnTo>
                <a:lnTo>
                  <a:pt x="579786" y="10445"/>
                </a:lnTo>
                <a:lnTo>
                  <a:pt x="572146" y="21752"/>
                </a:lnTo>
                <a:lnTo>
                  <a:pt x="569341" y="35559"/>
                </a:lnTo>
                <a:lnTo>
                  <a:pt x="572146" y="49367"/>
                </a:lnTo>
                <a:lnTo>
                  <a:pt x="579786" y="60674"/>
                </a:lnTo>
                <a:lnTo>
                  <a:pt x="591093" y="68314"/>
                </a:lnTo>
                <a:lnTo>
                  <a:pt x="604901" y="71120"/>
                </a:lnTo>
                <a:lnTo>
                  <a:pt x="618708" y="68314"/>
                </a:lnTo>
                <a:lnTo>
                  <a:pt x="630015" y="60674"/>
                </a:lnTo>
                <a:lnTo>
                  <a:pt x="637655" y="49367"/>
                </a:lnTo>
                <a:lnTo>
                  <a:pt x="640461" y="35559"/>
                </a:lnTo>
                <a:lnTo>
                  <a:pt x="637655" y="21752"/>
                </a:lnTo>
                <a:lnTo>
                  <a:pt x="630015" y="10445"/>
                </a:lnTo>
                <a:lnTo>
                  <a:pt x="618708" y="2805"/>
                </a:lnTo>
                <a:lnTo>
                  <a:pt x="604901" y="0"/>
                </a:lnTo>
                <a:close/>
              </a:path>
              <a:path w="2917825" h="71119">
                <a:moveTo>
                  <a:pt x="747268" y="0"/>
                </a:moveTo>
                <a:lnTo>
                  <a:pt x="733460" y="2805"/>
                </a:lnTo>
                <a:lnTo>
                  <a:pt x="722153" y="10445"/>
                </a:lnTo>
                <a:lnTo>
                  <a:pt x="714513" y="21752"/>
                </a:lnTo>
                <a:lnTo>
                  <a:pt x="711708" y="35559"/>
                </a:lnTo>
                <a:lnTo>
                  <a:pt x="714513" y="49367"/>
                </a:lnTo>
                <a:lnTo>
                  <a:pt x="722153" y="60674"/>
                </a:lnTo>
                <a:lnTo>
                  <a:pt x="733460" y="68314"/>
                </a:lnTo>
                <a:lnTo>
                  <a:pt x="747268" y="71120"/>
                </a:lnTo>
                <a:lnTo>
                  <a:pt x="761075" y="68314"/>
                </a:lnTo>
                <a:lnTo>
                  <a:pt x="772382" y="60674"/>
                </a:lnTo>
                <a:lnTo>
                  <a:pt x="780022" y="49367"/>
                </a:lnTo>
                <a:lnTo>
                  <a:pt x="782828" y="35559"/>
                </a:lnTo>
                <a:lnTo>
                  <a:pt x="780022" y="21752"/>
                </a:lnTo>
                <a:lnTo>
                  <a:pt x="772382" y="10445"/>
                </a:lnTo>
                <a:lnTo>
                  <a:pt x="761075" y="2805"/>
                </a:lnTo>
                <a:lnTo>
                  <a:pt x="747268" y="0"/>
                </a:lnTo>
                <a:close/>
              </a:path>
              <a:path w="2917825" h="71119">
                <a:moveTo>
                  <a:pt x="889508" y="0"/>
                </a:moveTo>
                <a:lnTo>
                  <a:pt x="875700" y="2805"/>
                </a:lnTo>
                <a:lnTo>
                  <a:pt x="864393" y="10445"/>
                </a:lnTo>
                <a:lnTo>
                  <a:pt x="856753" y="21752"/>
                </a:lnTo>
                <a:lnTo>
                  <a:pt x="853948" y="35559"/>
                </a:lnTo>
                <a:lnTo>
                  <a:pt x="856753" y="49367"/>
                </a:lnTo>
                <a:lnTo>
                  <a:pt x="864393" y="60674"/>
                </a:lnTo>
                <a:lnTo>
                  <a:pt x="875700" y="68314"/>
                </a:lnTo>
                <a:lnTo>
                  <a:pt x="889508" y="71120"/>
                </a:lnTo>
                <a:lnTo>
                  <a:pt x="903388" y="68314"/>
                </a:lnTo>
                <a:lnTo>
                  <a:pt x="914733" y="60674"/>
                </a:lnTo>
                <a:lnTo>
                  <a:pt x="922387" y="49367"/>
                </a:lnTo>
                <a:lnTo>
                  <a:pt x="925195" y="35559"/>
                </a:lnTo>
                <a:lnTo>
                  <a:pt x="922387" y="21752"/>
                </a:lnTo>
                <a:lnTo>
                  <a:pt x="914733" y="10445"/>
                </a:lnTo>
                <a:lnTo>
                  <a:pt x="903388" y="2805"/>
                </a:lnTo>
                <a:lnTo>
                  <a:pt x="889508" y="0"/>
                </a:lnTo>
                <a:close/>
              </a:path>
              <a:path w="2917825" h="71119">
                <a:moveTo>
                  <a:pt x="1031875" y="0"/>
                </a:moveTo>
                <a:lnTo>
                  <a:pt x="1018067" y="2805"/>
                </a:lnTo>
                <a:lnTo>
                  <a:pt x="1006760" y="10445"/>
                </a:lnTo>
                <a:lnTo>
                  <a:pt x="999120" y="21752"/>
                </a:lnTo>
                <a:lnTo>
                  <a:pt x="996315" y="35559"/>
                </a:lnTo>
                <a:lnTo>
                  <a:pt x="999120" y="49367"/>
                </a:lnTo>
                <a:lnTo>
                  <a:pt x="1006760" y="60674"/>
                </a:lnTo>
                <a:lnTo>
                  <a:pt x="1018067" y="68314"/>
                </a:lnTo>
                <a:lnTo>
                  <a:pt x="1031875" y="71120"/>
                </a:lnTo>
                <a:lnTo>
                  <a:pt x="1045682" y="68314"/>
                </a:lnTo>
                <a:lnTo>
                  <a:pt x="1056989" y="60674"/>
                </a:lnTo>
                <a:lnTo>
                  <a:pt x="1064629" y="49367"/>
                </a:lnTo>
                <a:lnTo>
                  <a:pt x="1067435" y="35559"/>
                </a:lnTo>
                <a:lnTo>
                  <a:pt x="1064629" y="21752"/>
                </a:lnTo>
                <a:lnTo>
                  <a:pt x="1056989" y="10445"/>
                </a:lnTo>
                <a:lnTo>
                  <a:pt x="1045682" y="2805"/>
                </a:lnTo>
                <a:lnTo>
                  <a:pt x="1031875" y="0"/>
                </a:lnTo>
                <a:close/>
              </a:path>
              <a:path w="2917825" h="71119">
                <a:moveTo>
                  <a:pt x="1174242" y="0"/>
                </a:moveTo>
                <a:lnTo>
                  <a:pt x="1160434" y="2805"/>
                </a:lnTo>
                <a:lnTo>
                  <a:pt x="1149127" y="10445"/>
                </a:lnTo>
                <a:lnTo>
                  <a:pt x="1141487" y="21752"/>
                </a:lnTo>
                <a:lnTo>
                  <a:pt x="1138682" y="35559"/>
                </a:lnTo>
                <a:lnTo>
                  <a:pt x="1141487" y="49367"/>
                </a:lnTo>
                <a:lnTo>
                  <a:pt x="1149127" y="60674"/>
                </a:lnTo>
                <a:lnTo>
                  <a:pt x="1160434" y="68314"/>
                </a:lnTo>
                <a:lnTo>
                  <a:pt x="1174242" y="71120"/>
                </a:lnTo>
                <a:lnTo>
                  <a:pt x="1188049" y="68314"/>
                </a:lnTo>
                <a:lnTo>
                  <a:pt x="1199356" y="60674"/>
                </a:lnTo>
                <a:lnTo>
                  <a:pt x="1206996" y="49367"/>
                </a:lnTo>
                <a:lnTo>
                  <a:pt x="1209802" y="35559"/>
                </a:lnTo>
                <a:lnTo>
                  <a:pt x="1206996" y="21752"/>
                </a:lnTo>
                <a:lnTo>
                  <a:pt x="1199356" y="10445"/>
                </a:lnTo>
                <a:lnTo>
                  <a:pt x="1188049" y="2805"/>
                </a:lnTo>
                <a:lnTo>
                  <a:pt x="1174242" y="0"/>
                </a:lnTo>
                <a:close/>
              </a:path>
              <a:path w="2917825" h="71119">
                <a:moveTo>
                  <a:pt x="1316482" y="0"/>
                </a:moveTo>
                <a:lnTo>
                  <a:pt x="1302674" y="2805"/>
                </a:lnTo>
                <a:lnTo>
                  <a:pt x="1291367" y="10445"/>
                </a:lnTo>
                <a:lnTo>
                  <a:pt x="1283727" y="21752"/>
                </a:lnTo>
                <a:lnTo>
                  <a:pt x="1280922" y="35559"/>
                </a:lnTo>
                <a:lnTo>
                  <a:pt x="1283727" y="49367"/>
                </a:lnTo>
                <a:lnTo>
                  <a:pt x="1291367" y="60674"/>
                </a:lnTo>
                <a:lnTo>
                  <a:pt x="1302674" y="68314"/>
                </a:lnTo>
                <a:lnTo>
                  <a:pt x="1316482" y="71120"/>
                </a:lnTo>
                <a:lnTo>
                  <a:pt x="1330309" y="68314"/>
                </a:lnTo>
                <a:lnTo>
                  <a:pt x="1341659" y="60674"/>
                </a:lnTo>
                <a:lnTo>
                  <a:pt x="1349343" y="49367"/>
                </a:lnTo>
                <a:lnTo>
                  <a:pt x="1352169" y="35559"/>
                </a:lnTo>
                <a:lnTo>
                  <a:pt x="1349343" y="21752"/>
                </a:lnTo>
                <a:lnTo>
                  <a:pt x="1341659" y="10445"/>
                </a:lnTo>
                <a:lnTo>
                  <a:pt x="1330309" y="2805"/>
                </a:lnTo>
                <a:lnTo>
                  <a:pt x="1316482" y="0"/>
                </a:lnTo>
                <a:close/>
              </a:path>
              <a:path w="2917825" h="71119">
                <a:moveTo>
                  <a:pt x="1458849" y="0"/>
                </a:moveTo>
                <a:lnTo>
                  <a:pt x="1445041" y="2805"/>
                </a:lnTo>
                <a:lnTo>
                  <a:pt x="1433734" y="10445"/>
                </a:lnTo>
                <a:lnTo>
                  <a:pt x="1426094" y="21752"/>
                </a:lnTo>
                <a:lnTo>
                  <a:pt x="1423289" y="35559"/>
                </a:lnTo>
                <a:lnTo>
                  <a:pt x="1426094" y="49367"/>
                </a:lnTo>
                <a:lnTo>
                  <a:pt x="1433734" y="60674"/>
                </a:lnTo>
                <a:lnTo>
                  <a:pt x="1445041" y="68314"/>
                </a:lnTo>
                <a:lnTo>
                  <a:pt x="1458849" y="71120"/>
                </a:lnTo>
                <a:lnTo>
                  <a:pt x="1472656" y="68314"/>
                </a:lnTo>
                <a:lnTo>
                  <a:pt x="1483963" y="60674"/>
                </a:lnTo>
                <a:lnTo>
                  <a:pt x="1491603" y="49367"/>
                </a:lnTo>
                <a:lnTo>
                  <a:pt x="1494409" y="35559"/>
                </a:lnTo>
                <a:lnTo>
                  <a:pt x="1491603" y="21752"/>
                </a:lnTo>
                <a:lnTo>
                  <a:pt x="1483963" y="10445"/>
                </a:lnTo>
                <a:lnTo>
                  <a:pt x="1472656" y="2805"/>
                </a:lnTo>
                <a:lnTo>
                  <a:pt x="1458849" y="0"/>
                </a:lnTo>
                <a:close/>
              </a:path>
              <a:path w="2917825" h="71119">
                <a:moveTo>
                  <a:pt x="1601216" y="0"/>
                </a:moveTo>
                <a:lnTo>
                  <a:pt x="1587388" y="2805"/>
                </a:lnTo>
                <a:lnTo>
                  <a:pt x="1576038" y="10445"/>
                </a:lnTo>
                <a:lnTo>
                  <a:pt x="1568354" y="21752"/>
                </a:lnTo>
                <a:lnTo>
                  <a:pt x="1565529" y="35559"/>
                </a:lnTo>
                <a:lnTo>
                  <a:pt x="1568354" y="49367"/>
                </a:lnTo>
                <a:lnTo>
                  <a:pt x="1576038" y="60674"/>
                </a:lnTo>
                <a:lnTo>
                  <a:pt x="1587388" y="68314"/>
                </a:lnTo>
                <a:lnTo>
                  <a:pt x="1601216" y="71120"/>
                </a:lnTo>
                <a:lnTo>
                  <a:pt x="1615023" y="68314"/>
                </a:lnTo>
                <a:lnTo>
                  <a:pt x="1626330" y="60674"/>
                </a:lnTo>
                <a:lnTo>
                  <a:pt x="1633970" y="49367"/>
                </a:lnTo>
                <a:lnTo>
                  <a:pt x="1636776" y="35559"/>
                </a:lnTo>
                <a:lnTo>
                  <a:pt x="1633970" y="21752"/>
                </a:lnTo>
                <a:lnTo>
                  <a:pt x="1626330" y="10445"/>
                </a:lnTo>
                <a:lnTo>
                  <a:pt x="1615023" y="2805"/>
                </a:lnTo>
                <a:lnTo>
                  <a:pt x="1601216" y="0"/>
                </a:lnTo>
                <a:close/>
              </a:path>
              <a:path w="2917825" h="71119">
                <a:moveTo>
                  <a:pt x="1743456" y="0"/>
                </a:moveTo>
                <a:lnTo>
                  <a:pt x="1729648" y="2805"/>
                </a:lnTo>
                <a:lnTo>
                  <a:pt x="1718341" y="10445"/>
                </a:lnTo>
                <a:lnTo>
                  <a:pt x="1710701" y="21752"/>
                </a:lnTo>
                <a:lnTo>
                  <a:pt x="1707896" y="35559"/>
                </a:lnTo>
                <a:lnTo>
                  <a:pt x="1710701" y="49367"/>
                </a:lnTo>
                <a:lnTo>
                  <a:pt x="1718341" y="60674"/>
                </a:lnTo>
                <a:lnTo>
                  <a:pt x="1729648" y="68314"/>
                </a:lnTo>
                <a:lnTo>
                  <a:pt x="1743456" y="71120"/>
                </a:lnTo>
                <a:lnTo>
                  <a:pt x="1757263" y="68314"/>
                </a:lnTo>
                <a:lnTo>
                  <a:pt x="1768570" y="60674"/>
                </a:lnTo>
                <a:lnTo>
                  <a:pt x="1776210" y="49367"/>
                </a:lnTo>
                <a:lnTo>
                  <a:pt x="1779016" y="35559"/>
                </a:lnTo>
                <a:lnTo>
                  <a:pt x="1776210" y="21752"/>
                </a:lnTo>
                <a:lnTo>
                  <a:pt x="1768570" y="10445"/>
                </a:lnTo>
                <a:lnTo>
                  <a:pt x="1757263" y="2805"/>
                </a:lnTo>
                <a:lnTo>
                  <a:pt x="1743456" y="0"/>
                </a:lnTo>
                <a:close/>
              </a:path>
              <a:path w="2917825" h="71119">
                <a:moveTo>
                  <a:pt x="1885823" y="0"/>
                </a:moveTo>
                <a:lnTo>
                  <a:pt x="1872015" y="2805"/>
                </a:lnTo>
                <a:lnTo>
                  <a:pt x="1860708" y="10445"/>
                </a:lnTo>
                <a:lnTo>
                  <a:pt x="1853068" y="21752"/>
                </a:lnTo>
                <a:lnTo>
                  <a:pt x="1850263" y="35559"/>
                </a:lnTo>
                <a:lnTo>
                  <a:pt x="1853068" y="49367"/>
                </a:lnTo>
                <a:lnTo>
                  <a:pt x="1860708" y="60674"/>
                </a:lnTo>
                <a:lnTo>
                  <a:pt x="1872015" y="68314"/>
                </a:lnTo>
                <a:lnTo>
                  <a:pt x="1885823" y="71120"/>
                </a:lnTo>
                <a:lnTo>
                  <a:pt x="1899630" y="68314"/>
                </a:lnTo>
                <a:lnTo>
                  <a:pt x="1910937" y="60674"/>
                </a:lnTo>
                <a:lnTo>
                  <a:pt x="1918577" y="49367"/>
                </a:lnTo>
                <a:lnTo>
                  <a:pt x="1921383" y="35559"/>
                </a:lnTo>
                <a:lnTo>
                  <a:pt x="1918577" y="21752"/>
                </a:lnTo>
                <a:lnTo>
                  <a:pt x="1910937" y="10445"/>
                </a:lnTo>
                <a:lnTo>
                  <a:pt x="1899630" y="2805"/>
                </a:lnTo>
                <a:lnTo>
                  <a:pt x="1885823" y="0"/>
                </a:lnTo>
                <a:close/>
              </a:path>
              <a:path w="2917825" h="71119">
                <a:moveTo>
                  <a:pt x="2028190" y="0"/>
                </a:moveTo>
                <a:lnTo>
                  <a:pt x="2014309" y="2805"/>
                </a:lnTo>
                <a:lnTo>
                  <a:pt x="2002964" y="10445"/>
                </a:lnTo>
                <a:lnTo>
                  <a:pt x="1995310" y="21752"/>
                </a:lnTo>
                <a:lnTo>
                  <a:pt x="1992503" y="35559"/>
                </a:lnTo>
                <a:lnTo>
                  <a:pt x="1995310" y="49367"/>
                </a:lnTo>
                <a:lnTo>
                  <a:pt x="2002964" y="60674"/>
                </a:lnTo>
                <a:lnTo>
                  <a:pt x="2014309" y="68314"/>
                </a:lnTo>
                <a:lnTo>
                  <a:pt x="2028190" y="71120"/>
                </a:lnTo>
                <a:lnTo>
                  <a:pt x="2041997" y="68314"/>
                </a:lnTo>
                <a:lnTo>
                  <a:pt x="2053304" y="60674"/>
                </a:lnTo>
                <a:lnTo>
                  <a:pt x="2060944" y="49367"/>
                </a:lnTo>
                <a:lnTo>
                  <a:pt x="2063750" y="35559"/>
                </a:lnTo>
                <a:lnTo>
                  <a:pt x="2060944" y="21752"/>
                </a:lnTo>
                <a:lnTo>
                  <a:pt x="2053304" y="10445"/>
                </a:lnTo>
                <a:lnTo>
                  <a:pt x="2041997" y="2805"/>
                </a:lnTo>
                <a:lnTo>
                  <a:pt x="2028190" y="0"/>
                </a:lnTo>
                <a:close/>
              </a:path>
              <a:path w="2917825" h="71119">
                <a:moveTo>
                  <a:pt x="2170430" y="0"/>
                </a:moveTo>
                <a:lnTo>
                  <a:pt x="2156622" y="2805"/>
                </a:lnTo>
                <a:lnTo>
                  <a:pt x="2145315" y="10445"/>
                </a:lnTo>
                <a:lnTo>
                  <a:pt x="2137675" y="21752"/>
                </a:lnTo>
                <a:lnTo>
                  <a:pt x="2134870" y="35559"/>
                </a:lnTo>
                <a:lnTo>
                  <a:pt x="2137675" y="49367"/>
                </a:lnTo>
                <a:lnTo>
                  <a:pt x="2145315" y="60674"/>
                </a:lnTo>
                <a:lnTo>
                  <a:pt x="2156622" y="68314"/>
                </a:lnTo>
                <a:lnTo>
                  <a:pt x="2170430" y="71120"/>
                </a:lnTo>
                <a:lnTo>
                  <a:pt x="2184237" y="68314"/>
                </a:lnTo>
                <a:lnTo>
                  <a:pt x="2195544" y="60674"/>
                </a:lnTo>
                <a:lnTo>
                  <a:pt x="2203184" y="49367"/>
                </a:lnTo>
                <a:lnTo>
                  <a:pt x="2205990" y="35559"/>
                </a:lnTo>
                <a:lnTo>
                  <a:pt x="2203184" y="21752"/>
                </a:lnTo>
                <a:lnTo>
                  <a:pt x="2195544" y="10445"/>
                </a:lnTo>
                <a:lnTo>
                  <a:pt x="2184237" y="2805"/>
                </a:lnTo>
                <a:lnTo>
                  <a:pt x="2170430" y="0"/>
                </a:lnTo>
                <a:close/>
              </a:path>
              <a:path w="2917825" h="71119">
                <a:moveTo>
                  <a:pt x="2312797" y="0"/>
                </a:moveTo>
                <a:lnTo>
                  <a:pt x="2298989" y="2805"/>
                </a:lnTo>
                <a:lnTo>
                  <a:pt x="2287682" y="10445"/>
                </a:lnTo>
                <a:lnTo>
                  <a:pt x="2280042" y="21752"/>
                </a:lnTo>
                <a:lnTo>
                  <a:pt x="2277237" y="35559"/>
                </a:lnTo>
                <a:lnTo>
                  <a:pt x="2280042" y="49367"/>
                </a:lnTo>
                <a:lnTo>
                  <a:pt x="2287682" y="60674"/>
                </a:lnTo>
                <a:lnTo>
                  <a:pt x="2298989" y="68314"/>
                </a:lnTo>
                <a:lnTo>
                  <a:pt x="2312797" y="71120"/>
                </a:lnTo>
                <a:lnTo>
                  <a:pt x="2326604" y="68314"/>
                </a:lnTo>
                <a:lnTo>
                  <a:pt x="2337911" y="60674"/>
                </a:lnTo>
                <a:lnTo>
                  <a:pt x="2345551" y="49367"/>
                </a:lnTo>
                <a:lnTo>
                  <a:pt x="2348357" y="35559"/>
                </a:lnTo>
                <a:lnTo>
                  <a:pt x="2345551" y="21752"/>
                </a:lnTo>
                <a:lnTo>
                  <a:pt x="2337911" y="10445"/>
                </a:lnTo>
                <a:lnTo>
                  <a:pt x="2326604" y="2805"/>
                </a:lnTo>
                <a:lnTo>
                  <a:pt x="2312797" y="0"/>
                </a:lnTo>
                <a:close/>
              </a:path>
              <a:path w="2917825" h="71119">
                <a:moveTo>
                  <a:pt x="2455037" y="0"/>
                </a:moveTo>
                <a:lnTo>
                  <a:pt x="2441229" y="2805"/>
                </a:lnTo>
                <a:lnTo>
                  <a:pt x="2429922" y="10445"/>
                </a:lnTo>
                <a:lnTo>
                  <a:pt x="2422282" y="21752"/>
                </a:lnTo>
                <a:lnTo>
                  <a:pt x="2419477" y="35559"/>
                </a:lnTo>
                <a:lnTo>
                  <a:pt x="2422282" y="49367"/>
                </a:lnTo>
                <a:lnTo>
                  <a:pt x="2429922" y="60674"/>
                </a:lnTo>
                <a:lnTo>
                  <a:pt x="2441229" y="68314"/>
                </a:lnTo>
                <a:lnTo>
                  <a:pt x="2455037" y="71120"/>
                </a:lnTo>
                <a:lnTo>
                  <a:pt x="2468917" y="68314"/>
                </a:lnTo>
                <a:lnTo>
                  <a:pt x="2480262" y="60674"/>
                </a:lnTo>
                <a:lnTo>
                  <a:pt x="2487916" y="49367"/>
                </a:lnTo>
                <a:lnTo>
                  <a:pt x="2490724" y="35559"/>
                </a:lnTo>
                <a:lnTo>
                  <a:pt x="2487916" y="21752"/>
                </a:lnTo>
                <a:lnTo>
                  <a:pt x="2480262" y="10445"/>
                </a:lnTo>
                <a:lnTo>
                  <a:pt x="2468917" y="2805"/>
                </a:lnTo>
                <a:lnTo>
                  <a:pt x="2455037" y="0"/>
                </a:lnTo>
                <a:close/>
              </a:path>
              <a:path w="2917825" h="71119">
                <a:moveTo>
                  <a:pt x="2597404" y="0"/>
                </a:moveTo>
                <a:lnTo>
                  <a:pt x="2583596" y="2805"/>
                </a:lnTo>
                <a:lnTo>
                  <a:pt x="2572289" y="10445"/>
                </a:lnTo>
                <a:lnTo>
                  <a:pt x="2564649" y="21752"/>
                </a:lnTo>
                <a:lnTo>
                  <a:pt x="2561844" y="35559"/>
                </a:lnTo>
                <a:lnTo>
                  <a:pt x="2564649" y="49367"/>
                </a:lnTo>
                <a:lnTo>
                  <a:pt x="2572289" y="60674"/>
                </a:lnTo>
                <a:lnTo>
                  <a:pt x="2583596" y="68314"/>
                </a:lnTo>
                <a:lnTo>
                  <a:pt x="2597404" y="71120"/>
                </a:lnTo>
                <a:lnTo>
                  <a:pt x="2611211" y="68314"/>
                </a:lnTo>
                <a:lnTo>
                  <a:pt x="2622518" y="60674"/>
                </a:lnTo>
                <a:lnTo>
                  <a:pt x="2630158" y="49367"/>
                </a:lnTo>
                <a:lnTo>
                  <a:pt x="2632964" y="35559"/>
                </a:lnTo>
                <a:lnTo>
                  <a:pt x="2630158" y="21752"/>
                </a:lnTo>
                <a:lnTo>
                  <a:pt x="2622518" y="10445"/>
                </a:lnTo>
                <a:lnTo>
                  <a:pt x="2611211" y="2805"/>
                </a:lnTo>
                <a:lnTo>
                  <a:pt x="2597404" y="0"/>
                </a:lnTo>
                <a:close/>
              </a:path>
              <a:path w="2917825" h="71119">
                <a:moveTo>
                  <a:pt x="2739771" y="0"/>
                </a:moveTo>
                <a:lnTo>
                  <a:pt x="2725963" y="2805"/>
                </a:lnTo>
                <a:lnTo>
                  <a:pt x="2714656" y="10445"/>
                </a:lnTo>
                <a:lnTo>
                  <a:pt x="2707016" y="21752"/>
                </a:lnTo>
                <a:lnTo>
                  <a:pt x="2704211" y="35559"/>
                </a:lnTo>
                <a:lnTo>
                  <a:pt x="2707016" y="49367"/>
                </a:lnTo>
                <a:lnTo>
                  <a:pt x="2714656" y="60674"/>
                </a:lnTo>
                <a:lnTo>
                  <a:pt x="2725963" y="68314"/>
                </a:lnTo>
                <a:lnTo>
                  <a:pt x="2739771" y="71120"/>
                </a:lnTo>
                <a:lnTo>
                  <a:pt x="2753578" y="68314"/>
                </a:lnTo>
                <a:lnTo>
                  <a:pt x="2764885" y="60674"/>
                </a:lnTo>
                <a:lnTo>
                  <a:pt x="2772525" y="49367"/>
                </a:lnTo>
                <a:lnTo>
                  <a:pt x="2775331" y="35559"/>
                </a:lnTo>
                <a:lnTo>
                  <a:pt x="2772525" y="21752"/>
                </a:lnTo>
                <a:lnTo>
                  <a:pt x="2764885" y="10445"/>
                </a:lnTo>
                <a:lnTo>
                  <a:pt x="2753578" y="2805"/>
                </a:lnTo>
                <a:lnTo>
                  <a:pt x="2739771" y="0"/>
                </a:lnTo>
                <a:close/>
              </a:path>
              <a:path w="2917825" h="71119">
                <a:moveTo>
                  <a:pt x="2882011" y="0"/>
                </a:moveTo>
                <a:lnTo>
                  <a:pt x="2868203" y="2805"/>
                </a:lnTo>
                <a:lnTo>
                  <a:pt x="2856896" y="10445"/>
                </a:lnTo>
                <a:lnTo>
                  <a:pt x="2849256" y="21752"/>
                </a:lnTo>
                <a:lnTo>
                  <a:pt x="2846451" y="35559"/>
                </a:lnTo>
                <a:lnTo>
                  <a:pt x="2849256" y="49367"/>
                </a:lnTo>
                <a:lnTo>
                  <a:pt x="2856896" y="60674"/>
                </a:lnTo>
                <a:lnTo>
                  <a:pt x="2868203" y="68314"/>
                </a:lnTo>
                <a:lnTo>
                  <a:pt x="2882011" y="71120"/>
                </a:lnTo>
                <a:lnTo>
                  <a:pt x="2895818" y="68314"/>
                </a:lnTo>
                <a:lnTo>
                  <a:pt x="2907125" y="60674"/>
                </a:lnTo>
                <a:lnTo>
                  <a:pt x="2914765" y="49367"/>
                </a:lnTo>
                <a:lnTo>
                  <a:pt x="2917571" y="35559"/>
                </a:lnTo>
                <a:lnTo>
                  <a:pt x="2914765" y="21752"/>
                </a:lnTo>
                <a:lnTo>
                  <a:pt x="2907125" y="10445"/>
                </a:lnTo>
                <a:lnTo>
                  <a:pt x="2895818" y="2805"/>
                </a:lnTo>
                <a:lnTo>
                  <a:pt x="2882011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/>
          <p:nvPr/>
        </p:nvSpPr>
        <p:spPr>
          <a:xfrm>
            <a:off x="2182909" y="4188640"/>
            <a:ext cx="1944618" cy="47417"/>
          </a:xfrm>
          <a:custGeom>
            <a:avLst/>
            <a:gdLst/>
            <a:ahLst/>
            <a:cxnLst/>
            <a:rect l="l" t="t" r="r" b="b"/>
            <a:pathLst>
              <a:path w="2917825" h="71119">
                <a:moveTo>
                  <a:pt x="35687" y="0"/>
                </a:moveTo>
                <a:lnTo>
                  <a:pt x="21859" y="2805"/>
                </a:lnTo>
                <a:lnTo>
                  <a:pt x="10509" y="10445"/>
                </a:lnTo>
                <a:lnTo>
                  <a:pt x="2825" y="21752"/>
                </a:lnTo>
                <a:lnTo>
                  <a:pt x="0" y="35559"/>
                </a:lnTo>
                <a:lnTo>
                  <a:pt x="2825" y="49367"/>
                </a:lnTo>
                <a:lnTo>
                  <a:pt x="10509" y="60674"/>
                </a:lnTo>
                <a:lnTo>
                  <a:pt x="21859" y="68314"/>
                </a:lnTo>
                <a:lnTo>
                  <a:pt x="35687" y="71120"/>
                </a:lnTo>
                <a:lnTo>
                  <a:pt x="49494" y="68314"/>
                </a:lnTo>
                <a:lnTo>
                  <a:pt x="60801" y="60674"/>
                </a:lnTo>
                <a:lnTo>
                  <a:pt x="68441" y="49367"/>
                </a:lnTo>
                <a:lnTo>
                  <a:pt x="71247" y="35559"/>
                </a:lnTo>
                <a:lnTo>
                  <a:pt x="68441" y="21752"/>
                </a:lnTo>
                <a:lnTo>
                  <a:pt x="60801" y="10445"/>
                </a:lnTo>
                <a:lnTo>
                  <a:pt x="49494" y="2805"/>
                </a:lnTo>
                <a:lnTo>
                  <a:pt x="35687" y="0"/>
                </a:lnTo>
                <a:close/>
              </a:path>
              <a:path w="2917825" h="71119">
                <a:moveTo>
                  <a:pt x="177927" y="0"/>
                </a:moveTo>
                <a:lnTo>
                  <a:pt x="164119" y="2805"/>
                </a:lnTo>
                <a:lnTo>
                  <a:pt x="152812" y="10445"/>
                </a:lnTo>
                <a:lnTo>
                  <a:pt x="145172" y="21752"/>
                </a:lnTo>
                <a:lnTo>
                  <a:pt x="142367" y="35559"/>
                </a:lnTo>
                <a:lnTo>
                  <a:pt x="145172" y="49367"/>
                </a:lnTo>
                <a:lnTo>
                  <a:pt x="152812" y="60674"/>
                </a:lnTo>
                <a:lnTo>
                  <a:pt x="164119" y="68314"/>
                </a:lnTo>
                <a:lnTo>
                  <a:pt x="177927" y="71120"/>
                </a:lnTo>
                <a:lnTo>
                  <a:pt x="191734" y="68314"/>
                </a:lnTo>
                <a:lnTo>
                  <a:pt x="203041" y="60674"/>
                </a:lnTo>
                <a:lnTo>
                  <a:pt x="210681" y="49367"/>
                </a:lnTo>
                <a:lnTo>
                  <a:pt x="213487" y="35559"/>
                </a:lnTo>
                <a:lnTo>
                  <a:pt x="210681" y="21752"/>
                </a:lnTo>
                <a:lnTo>
                  <a:pt x="203041" y="10445"/>
                </a:lnTo>
                <a:lnTo>
                  <a:pt x="191734" y="2805"/>
                </a:lnTo>
                <a:lnTo>
                  <a:pt x="177927" y="0"/>
                </a:lnTo>
                <a:close/>
              </a:path>
              <a:path w="2917825" h="71119">
                <a:moveTo>
                  <a:pt x="320294" y="0"/>
                </a:moveTo>
                <a:lnTo>
                  <a:pt x="306486" y="2805"/>
                </a:lnTo>
                <a:lnTo>
                  <a:pt x="295179" y="10445"/>
                </a:lnTo>
                <a:lnTo>
                  <a:pt x="287539" y="21752"/>
                </a:lnTo>
                <a:lnTo>
                  <a:pt x="284734" y="35559"/>
                </a:lnTo>
                <a:lnTo>
                  <a:pt x="287539" y="49367"/>
                </a:lnTo>
                <a:lnTo>
                  <a:pt x="295179" y="60674"/>
                </a:lnTo>
                <a:lnTo>
                  <a:pt x="306486" y="68314"/>
                </a:lnTo>
                <a:lnTo>
                  <a:pt x="320294" y="71120"/>
                </a:lnTo>
                <a:lnTo>
                  <a:pt x="334101" y="68314"/>
                </a:lnTo>
                <a:lnTo>
                  <a:pt x="345408" y="60674"/>
                </a:lnTo>
                <a:lnTo>
                  <a:pt x="353048" y="49367"/>
                </a:lnTo>
                <a:lnTo>
                  <a:pt x="355854" y="35559"/>
                </a:lnTo>
                <a:lnTo>
                  <a:pt x="353048" y="21752"/>
                </a:lnTo>
                <a:lnTo>
                  <a:pt x="345408" y="10445"/>
                </a:lnTo>
                <a:lnTo>
                  <a:pt x="334101" y="2805"/>
                </a:lnTo>
                <a:lnTo>
                  <a:pt x="320294" y="0"/>
                </a:lnTo>
                <a:close/>
              </a:path>
              <a:path w="2917825" h="71119">
                <a:moveTo>
                  <a:pt x="462661" y="0"/>
                </a:moveTo>
                <a:lnTo>
                  <a:pt x="448780" y="2805"/>
                </a:lnTo>
                <a:lnTo>
                  <a:pt x="437435" y="10445"/>
                </a:lnTo>
                <a:lnTo>
                  <a:pt x="429781" y="21752"/>
                </a:lnTo>
                <a:lnTo>
                  <a:pt x="426974" y="35559"/>
                </a:lnTo>
                <a:lnTo>
                  <a:pt x="429781" y="49367"/>
                </a:lnTo>
                <a:lnTo>
                  <a:pt x="437435" y="60674"/>
                </a:lnTo>
                <a:lnTo>
                  <a:pt x="448780" y="68314"/>
                </a:lnTo>
                <a:lnTo>
                  <a:pt x="462661" y="71120"/>
                </a:lnTo>
                <a:lnTo>
                  <a:pt x="476468" y="68314"/>
                </a:lnTo>
                <a:lnTo>
                  <a:pt x="487775" y="60674"/>
                </a:lnTo>
                <a:lnTo>
                  <a:pt x="495415" y="49367"/>
                </a:lnTo>
                <a:lnTo>
                  <a:pt x="498221" y="35559"/>
                </a:lnTo>
                <a:lnTo>
                  <a:pt x="495415" y="21752"/>
                </a:lnTo>
                <a:lnTo>
                  <a:pt x="487775" y="10445"/>
                </a:lnTo>
                <a:lnTo>
                  <a:pt x="476468" y="2805"/>
                </a:lnTo>
                <a:lnTo>
                  <a:pt x="462661" y="0"/>
                </a:lnTo>
                <a:close/>
              </a:path>
              <a:path w="2917825" h="71119">
                <a:moveTo>
                  <a:pt x="604901" y="0"/>
                </a:moveTo>
                <a:lnTo>
                  <a:pt x="591093" y="2805"/>
                </a:lnTo>
                <a:lnTo>
                  <a:pt x="579786" y="10445"/>
                </a:lnTo>
                <a:lnTo>
                  <a:pt x="572146" y="21752"/>
                </a:lnTo>
                <a:lnTo>
                  <a:pt x="569341" y="35559"/>
                </a:lnTo>
                <a:lnTo>
                  <a:pt x="572146" y="49367"/>
                </a:lnTo>
                <a:lnTo>
                  <a:pt x="579786" y="60674"/>
                </a:lnTo>
                <a:lnTo>
                  <a:pt x="591093" y="68314"/>
                </a:lnTo>
                <a:lnTo>
                  <a:pt x="604901" y="71120"/>
                </a:lnTo>
                <a:lnTo>
                  <a:pt x="618708" y="68314"/>
                </a:lnTo>
                <a:lnTo>
                  <a:pt x="630015" y="60674"/>
                </a:lnTo>
                <a:lnTo>
                  <a:pt x="637655" y="49367"/>
                </a:lnTo>
                <a:lnTo>
                  <a:pt x="640461" y="35559"/>
                </a:lnTo>
                <a:lnTo>
                  <a:pt x="637655" y="21752"/>
                </a:lnTo>
                <a:lnTo>
                  <a:pt x="630015" y="10445"/>
                </a:lnTo>
                <a:lnTo>
                  <a:pt x="618708" y="2805"/>
                </a:lnTo>
                <a:lnTo>
                  <a:pt x="604901" y="0"/>
                </a:lnTo>
                <a:close/>
              </a:path>
              <a:path w="2917825" h="71119">
                <a:moveTo>
                  <a:pt x="747268" y="0"/>
                </a:moveTo>
                <a:lnTo>
                  <a:pt x="733460" y="2805"/>
                </a:lnTo>
                <a:lnTo>
                  <a:pt x="722153" y="10445"/>
                </a:lnTo>
                <a:lnTo>
                  <a:pt x="714513" y="21752"/>
                </a:lnTo>
                <a:lnTo>
                  <a:pt x="711708" y="35559"/>
                </a:lnTo>
                <a:lnTo>
                  <a:pt x="714513" y="49367"/>
                </a:lnTo>
                <a:lnTo>
                  <a:pt x="722153" y="60674"/>
                </a:lnTo>
                <a:lnTo>
                  <a:pt x="733460" y="68314"/>
                </a:lnTo>
                <a:lnTo>
                  <a:pt x="747268" y="71120"/>
                </a:lnTo>
                <a:lnTo>
                  <a:pt x="761075" y="68314"/>
                </a:lnTo>
                <a:lnTo>
                  <a:pt x="772382" y="60674"/>
                </a:lnTo>
                <a:lnTo>
                  <a:pt x="780022" y="49367"/>
                </a:lnTo>
                <a:lnTo>
                  <a:pt x="782828" y="35559"/>
                </a:lnTo>
                <a:lnTo>
                  <a:pt x="780022" y="21752"/>
                </a:lnTo>
                <a:lnTo>
                  <a:pt x="772382" y="10445"/>
                </a:lnTo>
                <a:lnTo>
                  <a:pt x="761075" y="2805"/>
                </a:lnTo>
                <a:lnTo>
                  <a:pt x="747268" y="0"/>
                </a:lnTo>
                <a:close/>
              </a:path>
              <a:path w="2917825" h="71119">
                <a:moveTo>
                  <a:pt x="889508" y="0"/>
                </a:moveTo>
                <a:lnTo>
                  <a:pt x="875700" y="2805"/>
                </a:lnTo>
                <a:lnTo>
                  <a:pt x="864393" y="10445"/>
                </a:lnTo>
                <a:lnTo>
                  <a:pt x="856753" y="21752"/>
                </a:lnTo>
                <a:lnTo>
                  <a:pt x="853948" y="35559"/>
                </a:lnTo>
                <a:lnTo>
                  <a:pt x="856753" y="49367"/>
                </a:lnTo>
                <a:lnTo>
                  <a:pt x="864393" y="60674"/>
                </a:lnTo>
                <a:lnTo>
                  <a:pt x="875700" y="68314"/>
                </a:lnTo>
                <a:lnTo>
                  <a:pt x="889508" y="71120"/>
                </a:lnTo>
                <a:lnTo>
                  <a:pt x="903388" y="68314"/>
                </a:lnTo>
                <a:lnTo>
                  <a:pt x="914733" y="60674"/>
                </a:lnTo>
                <a:lnTo>
                  <a:pt x="922387" y="49367"/>
                </a:lnTo>
                <a:lnTo>
                  <a:pt x="925195" y="35559"/>
                </a:lnTo>
                <a:lnTo>
                  <a:pt x="922387" y="21752"/>
                </a:lnTo>
                <a:lnTo>
                  <a:pt x="914733" y="10445"/>
                </a:lnTo>
                <a:lnTo>
                  <a:pt x="903388" y="2805"/>
                </a:lnTo>
                <a:lnTo>
                  <a:pt x="889508" y="0"/>
                </a:lnTo>
                <a:close/>
              </a:path>
              <a:path w="2917825" h="71119">
                <a:moveTo>
                  <a:pt x="1031875" y="0"/>
                </a:moveTo>
                <a:lnTo>
                  <a:pt x="1018067" y="2805"/>
                </a:lnTo>
                <a:lnTo>
                  <a:pt x="1006760" y="10445"/>
                </a:lnTo>
                <a:lnTo>
                  <a:pt x="999120" y="21752"/>
                </a:lnTo>
                <a:lnTo>
                  <a:pt x="996315" y="35559"/>
                </a:lnTo>
                <a:lnTo>
                  <a:pt x="999120" y="49367"/>
                </a:lnTo>
                <a:lnTo>
                  <a:pt x="1006760" y="60674"/>
                </a:lnTo>
                <a:lnTo>
                  <a:pt x="1018067" y="68314"/>
                </a:lnTo>
                <a:lnTo>
                  <a:pt x="1031875" y="71120"/>
                </a:lnTo>
                <a:lnTo>
                  <a:pt x="1045682" y="68314"/>
                </a:lnTo>
                <a:lnTo>
                  <a:pt x="1056989" y="60674"/>
                </a:lnTo>
                <a:lnTo>
                  <a:pt x="1064629" y="49367"/>
                </a:lnTo>
                <a:lnTo>
                  <a:pt x="1067435" y="35559"/>
                </a:lnTo>
                <a:lnTo>
                  <a:pt x="1064629" y="21752"/>
                </a:lnTo>
                <a:lnTo>
                  <a:pt x="1056989" y="10445"/>
                </a:lnTo>
                <a:lnTo>
                  <a:pt x="1045682" y="2805"/>
                </a:lnTo>
                <a:lnTo>
                  <a:pt x="1031875" y="0"/>
                </a:lnTo>
                <a:close/>
              </a:path>
              <a:path w="2917825" h="71119">
                <a:moveTo>
                  <a:pt x="1174242" y="0"/>
                </a:moveTo>
                <a:lnTo>
                  <a:pt x="1160434" y="2805"/>
                </a:lnTo>
                <a:lnTo>
                  <a:pt x="1149127" y="10445"/>
                </a:lnTo>
                <a:lnTo>
                  <a:pt x="1141487" y="21752"/>
                </a:lnTo>
                <a:lnTo>
                  <a:pt x="1138682" y="35559"/>
                </a:lnTo>
                <a:lnTo>
                  <a:pt x="1141487" y="49367"/>
                </a:lnTo>
                <a:lnTo>
                  <a:pt x="1149127" y="60674"/>
                </a:lnTo>
                <a:lnTo>
                  <a:pt x="1160434" y="68314"/>
                </a:lnTo>
                <a:lnTo>
                  <a:pt x="1174242" y="71120"/>
                </a:lnTo>
                <a:lnTo>
                  <a:pt x="1188049" y="68314"/>
                </a:lnTo>
                <a:lnTo>
                  <a:pt x="1199356" y="60674"/>
                </a:lnTo>
                <a:lnTo>
                  <a:pt x="1206996" y="49367"/>
                </a:lnTo>
                <a:lnTo>
                  <a:pt x="1209802" y="35559"/>
                </a:lnTo>
                <a:lnTo>
                  <a:pt x="1206996" y="21752"/>
                </a:lnTo>
                <a:lnTo>
                  <a:pt x="1199356" y="10445"/>
                </a:lnTo>
                <a:lnTo>
                  <a:pt x="1188049" y="2805"/>
                </a:lnTo>
                <a:lnTo>
                  <a:pt x="1174242" y="0"/>
                </a:lnTo>
                <a:close/>
              </a:path>
              <a:path w="2917825" h="71119">
                <a:moveTo>
                  <a:pt x="1316482" y="0"/>
                </a:moveTo>
                <a:lnTo>
                  <a:pt x="1302674" y="2805"/>
                </a:lnTo>
                <a:lnTo>
                  <a:pt x="1291367" y="10445"/>
                </a:lnTo>
                <a:lnTo>
                  <a:pt x="1283727" y="21752"/>
                </a:lnTo>
                <a:lnTo>
                  <a:pt x="1280922" y="35559"/>
                </a:lnTo>
                <a:lnTo>
                  <a:pt x="1283727" y="49367"/>
                </a:lnTo>
                <a:lnTo>
                  <a:pt x="1291367" y="60674"/>
                </a:lnTo>
                <a:lnTo>
                  <a:pt x="1302674" y="68314"/>
                </a:lnTo>
                <a:lnTo>
                  <a:pt x="1316482" y="71120"/>
                </a:lnTo>
                <a:lnTo>
                  <a:pt x="1330309" y="68314"/>
                </a:lnTo>
                <a:lnTo>
                  <a:pt x="1341659" y="60674"/>
                </a:lnTo>
                <a:lnTo>
                  <a:pt x="1349343" y="49367"/>
                </a:lnTo>
                <a:lnTo>
                  <a:pt x="1352169" y="35559"/>
                </a:lnTo>
                <a:lnTo>
                  <a:pt x="1349343" y="21752"/>
                </a:lnTo>
                <a:lnTo>
                  <a:pt x="1341659" y="10445"/>
                </a:lnTo>
                <a:lnTo>
                  <a:pt x="1330309" y="2805"/>
                </a:lnTo>
                <a:lnTo>
                  <a:pt x="1316482" y="0"/>
                </a:lnTo>
                <a:close/>
              </a:path>
              <a:path w="2917825" h="71119">
                <a:moveTo>
                  <a:pt x="1458849" y="0"/>
                </a:moveTo>
                <a:lnTo>
                  <a:pt x="1445041" y="2805"/>
                </a:lnTo>
                <a:lnTo>
                  <a:pt x="1433734" y="10445"/>
                </a:lnTo>
                <a:lnTo>
                  <a:pt x="1426094" y="21752"/>
                </a:lnTo>
                <a:lnTo>
                  <a:pt x="1423289" y="35559"/>
                </a:lnTo>
                <a:lnTo>
                  <a:pt x="1426094" y="49367"/>
                </a:lnTo>
                <a:lnTo>
                  <a:pt x="1433734" y="60674"/>
                </a:lnTo>
                <a:lnTo>
                  <a:pt x="1445041" y="68314"/>
                </a:lnTo>
                <a:lnTo>
                  <a:pt x="1458849" y="71120"/>
                </a:lnTo>
                <a:lnTo>
                  <a:pt x="1472656" y="68314"/>
                </a:lnTo>
                <a:lnTo>
                  <a:pt x="1483963" y="60674"/>
                </a:lnTo>
                <a:lnTo>
                  <a:pt x="1491603" y="49367"/>
                </a:lnTo>
                <a:lnTo>
                  <a:pt x="1494409" y="35559"/>
                </a:lnTo>
                <a:lnTo>
                  <a:pt x="1491603" y="21752"/>
                </a:lnTo>
                <a:lnTo>
                  <a:pt x="1483963" y="10445"/>
                </a:lnTo>
                <a:lnTo>
                  <a:pt x="1472656" y="2805"/>
                </a:lnTo>
                <a:lnTo>
                  <a:pt x="1458849" y="0"/>
                </a:lnTo>
                <a:close/>
              </a:path>
              <a:path w="2917825" h="71119">
                <a:moveTo>
                  <a:pt x="1601216" y="0"/>
                </a:moveTo>
                <a:lnTo>
                  <a:pt x="1587388" y="2805"/>
                </a:lnTo>
                <a:lnTo>
                  <a:pt x="1576038" y="10445"/>
                </a:lnTo>
                <a:lnTo>
                  <a:pt x="1568354" y="21752"/>
                </a:lnTo>
                <a:lnTo>
                  <a:pt x="1565529" y="35559"/>
                </a:lnTo>
                <a:lnTo>
                  <a:pt x="1568354" y="49367"/>
                </a:lnTo>
                <a:lnTo>
                  <a:pt x="1576038" y="60674"/>
                </a:lnTo>
                <a:lnTo>
                  <a:pt x="1587388" y="68314"/>
                </a:lnTo>
                <a:lnTo>
                  <a:pt x="1601216" y="71120"/>
                </a:lnTo>
                <a:lnTo>
                  <a:pt x="1615023" y="68314"/>
                </a:lnTo>
                <a:lnTo>
                  <a:pt x="1626330" y="60674"/>
                </a:lnTo>
                <a:lnTo>
                  <a:pt x="1633970" y="49367"/>
                </a:lnTo>
                <a:lnTo>
                  <a:pt x="1636776" y="35559"/>
                </a:lnTo>
                <a:lnTo>
                  <a:pt x="1633970" y="21752"/>
                </a:lnTo>
                <a:lnTo>
                  <a:pt x="1626330" y="10445"/>
                </a:lnTo>
                <a:lnTo>
                  <a:pt x="1615023" y="2805"/>
                </a:lnTo>
                <a:lnTo>
                  <a:pt x="1601216" y="0"/>
                </a:lnTo>
                <a:close/>
              </a:path>
              <a:path w="2917825" h="71119">
                <a:moveTo>
                  <a:pt x="1743456" y="0"/>
                </a:moveTo>
                <a:lnTo>
                  <a:pt x="1729648" y="2805"/>
                </a:lnTo>
                <a:lnTo>
                  <a:pt x="1718341" y="10445"/>
                </a:lnTo>
                <a:lnTo>
                  <a:pt x="1710701" y="21752"/>
                </a:lnTo>
                <a:lnTo>
                  <a:pt x="1707896" y="35559"/>
                </a:lnTo>
                <a:lnTo>
                  <a:pt x="1710701" y="49367"/>
                </a:lnTo>
                <a:lnTo>
                  <a:pt x="1718341" y="60674"/>
                </a:lnTo>
                <a:lnTo>
                  <a:pt x="1729648" y="68314"/>
                </a:lnTo>
                <a:lnTo>
                  <a:pt x="1743456" y="71120"/>
                </a:lnTo>
                <a:lnTo>
                  <a:pt x="1757263" y="68314"/>
                </a:lnTo>
                <a:lnTo>
                  <a:pt x="1768570" y="60674"/>
                </a:lnTo>
                <a:lnTo>
                  <a:pt x="1776210" y="49367"/>
                </a:lnTo>
                <a:lnTo>
                  <a:pt x="1779016" y="35559"/>
                </a:lnTo>
                <a:lnTo>
                  <a:pt x="1776210" y="21752"/>
                </a:lnTo>
                <a:lnTo>
                  <a:pt x="1768570" y="10445"/>
                </a:lnTo>
                <a:lnTo>
                  <a:pt x="1757263" y="2805"/>
                </a:lnTo>
                <a:lnTo>
                  <a:pt x="1743456" y="0"/>
                </a:lnTo>
                <a:close/>
              </a:path>
              <a:path w="2917825" h="71119">
                <a:moveTo>
                  <a:pt x="1885823" y="0"/>
                </a:moveTo>
                <a:lnTo>
                  <a:pt x="1872015" y="2805"/>
                </a:lnTo>
                <a:lnTo>
                  <a:pt x="1860708" y="10445"/>
                </a:lnTo>
                <a:lnTo>
                  <a:pt x="1853068" y="21752"/>
                </a:lnTo>
                <a:lnTo>
                  <a:pt x="1850263" y="35559"/>
                </a:lnTo>
                <a:lnTo>
                  <a:pt x="1853068" y="49367"/>
                </a:lnTo>
                <a:lnTo>
                  <a:pt x="1860708" y="60674"/>
                </a:lnTo>
                <a:lnTo>
                  <a:pt x="1872015" y="68314"/>
                </a:lnTo>
                <a:lnTo>
                  <a:pt x="1885823" y="71120"/>
                </a:lnTo>
                <a:lnTo>
                  <a:pt x="1899630" y="68314"/>
                </a:lnTo>
                <a:lnTo>
                  <a:pt x="1910937" y="60674"/>
                </a:lnTo>
                <a:lnTo>
                  <a:pt x="1918577" y="49367"/>
                </a:lnTo>
                <a:lnTo>
                  <a:pt x="1921383" y="35559"/>
                </a:lnTo>
                <a:lnTo>
                  <a:pt x="1918577" y="21752"/>
                </a:lnTo>
                <a:lnTo>
                  <a:pt x="1910937" y="10445"/>
                </a:lnTo>
                <a:lnTo>
                  <a:pt x="1899630" y="2805"/>
                </a:lnTo>
                <a:lnTo>
                  <a:pt x="1885823" y="0"/>
                </a:lnTo>
                <a:close/>
              </a:path>
              <a:path w="2917825" h="71119">
                <a:moveTo>
                  <a:pt x="2028190" y="0"/>
                </a:moveTo>
                <a:lnTo>
                  <a:pt x="2014309" y="2805"/>
                </a:lnTo>
                <a:lnTo>
                  <a:pt x="2002964" y="10445"/>
                </a:lnTo>
                <a:lnTo>
                  <a:pt x="1995310" y="21752"/>
                </a:lnTo>
                <a:lnTo>
                  <a:pt x="1992503" y="35559"/>
                </a:lnTo>
                <a:lnTo>
                  <a:pt x="1995310" y="49367"/>
                </a:lnTo>
                <a:lnTo>
                  <a:pt x="2002964" y="60674"/>
                </a:lnTo>
                <a:lnTo>
                  <a:pt x="2014309" y="68314"/>
                </a:lnTo>
                <a:lnTo>
                  <a:pt x="2028190" y="71120"/>
                </a:lnTo>
                <a:lnTo>
                  <a:pt x="2041997" y="68314"/>
                </a:lnTo>
                <a:lnTo>
                  <a:pt x="2053304" y="60674"/>
                </a:lnTo>
                <a:lnTo>
                  <a:pt x="2060944" y="49367"/>
                </a:lnTo>
                <a:lnTo>
                  <a:pt x="2063750" y="35559"/>
                </a:lnTo>
                <a:lnTo>
                  <a:pt x="2060944" y="21752"/>
                </a:lnTo>
                <a:lnTo>
                  <a:pt x="2053304" y="10445"/>
                </a:lnTo>
                <a:lnTo>
                  <a:pt x="2041997" y="2805"/>
                </a:lnTo>
                <a:lnTo>
                  <a:pt x="2028190" y="0"/>
                </a:lnTo>
                <a:close/>
              </a:path>
              <a:path w="2917825" h="71119">
                <a:moveTo>
                  <a:pt x="2170430" y="0"/>
                </a:moveTo>
                <a:lnTo>
                  <a:pt x="2156622" y="2805"/>
                </a:lnTo>
                <a:lnTo>
                  <a:pt x="2145315" y="10445"/>
                </a:lnTo>
                <a:lnTo>
                  <a:pt x="2137675" y="21752"/>
                </a:lnTo>
                <a:lnTo>
                  <a:pt x="2134870" y="35559"/>
                </a:lnTo>
                <a:lnTo>
                  <a:pt x="2137675" y="49367"/>
                </a:lnTo>
                <a:lnTo>
                  <a:pt x="2145315" y="60674"/>
                </a:lnTo>
                <a:lnTo>
                  <a:pt x="2156622" y="68314"/>
                </a:lnTo>
                <a:lnTo>
                  <a:pt x="2170430" y="71120"/>
                </a:lnTo>
                <a:lnTo>
                  <a:pt x="2184237" y="68314"/>
                </a:lnTo>
                <a:lnTo>
                  <a:pt x="2195544" y="60674"/>
                </a:lnTo>
                <a:lnTo>
                  <a:pt x="2203184" y="49367"/>
                </a:lnTo>
                <a:lnTo>
                  <a:pt x="2205990" y="35559"/>
                </a:lnTo>
                <a:lnTo>
                  <a:pt x="2203184" y="21752"/>
                </a:lnTo>
                <a:lnTo>
                  <a:pt x="2195544" y="10445"/>
                </a:lnTo>
                <a:lnTo>
                  <a:pt x="2184237" y="2805"/>
                </a:lnTo>
                <a:lnTo>
                  <a:pt x="2170430" y="0"/>
                </a:lnTo>
                <a:close/>
              </a:path>
              <a:path w="2917825" h="71119">
                <a:moveTo>
                  <a:pt x="2312797" y="0"/>
                </a:moveTo>
                <a:lnTo>
                  <a:pt x="2298989" y="2805"/>
                </a:lnTo>
                <a:lnTo>
                  <a:pt x="2287682" y="10445"/>
                </a:lnTo>
                <a:lnTo>
                  <a:pt x="2280042" y="21752"/>
                </a:lnTo>
                <a:lnTo>
                  <a:pt x="2277237" y="35559"/>
                </a:lnTo>
                <a:lnTo>
                  <a:pt x="2280042" y="49367"/>
                </a:lnTo>
                <a:lnTo>
                  <a:pt x="2287682" y="60674"/>
                </a:lnTo>
                <a:lnTo>
                  <a:pt x="2298989" y="68314"/>
                </a:lnTo>
                <a:lnTo>
                  <a:pt x="2312797" y="71120"/>
                </a:lnTo>
                <a:lnTo>
                  <a:pt x="2326604" y="68314"/>
                </a:lnTo>
                <a:lnTo>
                  <a:pt x="2337911" y="60674"/>
                </a:lnTo>
                <a:lnTo>
                  <a:pt x="2345551" y="49367"/>
                </a:lnTo>
                <a:lnTo>
                  <a:pt x="2348357" y="35559"/>
                </a:lnTo>
                <a:lnTo>
                  <a:pt x="2345551" y="21752"/>
                </a:lnTo>
                <a:lnTo>
                  <a:pt x="2337911" y="10445"/>
                </a:lnTo>
                <a:lnTo>
                  <a:pt x="2326604" y="2805"/>
                </a:lnTo>
                <a:lnTo>
                  <a:pt x="2312797" y="0"/>
                </a:lnTo>
                <a:close/>
              </a:path>
              <a:path w="2917825" h="71119">
                <a:moveTo>
                  <a:pt x="2455037" y="0"/>
                </a:moveTo>
                <a:lnTo>
                  <a:pt x="2441229" y="2805"/>
                </a:lnTo>
                <a:lnTo>
                  <a:pt x="2429922" y="10445"/>
                </a:lnTo>
                <a:lnTo>
                  <a:pt x="2422282" y="21752"/>
                </a:lnTo>
                <a:lnTo>
                  <a:pt x="2419477" y="35559"/>
                </a:lnTo>
                <a:lnTo>
                  <a:pt x="2422282" y="49367"/>
                </a:lnTo>
                <a:lnTo>
                  <a:pt x="2429922" y="60674"/>
                </a:lnTo>
                <a:lnTo>
                  <a:pt x="2441229" y="68314"/>
                </a:lnTo>
                <a:lnTo>
                  <a:pt x="2455037" y="71120"/>
                </a:lnTo>
                <a:lnTo>
                  <a:pt x="2468917" y="68314"/>
                </a:lnTo>
                <a:lnTo>
                  <a:pt x="2480262" y="60674"/>
                </a:lnTo>
                <a:lnTo>
                  <a:pt x="2487916" y="49367"/>
                </a:lnTo>
                <a:lnTo>
                  <a:pt x="2490724" y="35559"/>
                </a:lnTo>
                <a:lnTo>
                  <a:pt x="2487916" y="21752"/>
                </a:lnTo>
                <a:lnTo>
                  <a:pt x="2480262" y="10445"/>
                </a:lnTo>
                <a:lnTo>
                  <a:pt x="2468917" y="2805"/>
                </a:lnTo>
                <a:lnTo>
                  <a:pt x="2455037" y="0"/>
                </a:lnTo>
                <a:close/>
              </a:path>
              <a:path w="2917825" h="71119">
                <a:moveTo>
                  <a:pt x="2597404" y="0"/>
                </a:moveTo>
                <a:lnTo>
                  <a:pt x="2583596" y="2805"/>
                </a:lnTo>
                <a:lnTo>
                  <a:pt x="2572289" y="10445"/>
                </a:lnTo>
                <a:lnTo>
                  <a:pt x="2564649" y="21752"/>
                </a:lnTo>
                <a:lnTo>
                  <a:pt x="2561844" y="35559"/>
                </a:lnTo>
                <a:lnTo>
                  <a:pt x="2564649" y="49367"/>
                </a:lnTo>
                <a:lnTo>
                  <a:pt x="2572289" y="60674"/>
                </a:lnTo>
                <a:lnTo>
                  <a:pt x="2583596" y="68314"/>
                </a:lnTo>
                <a:lnTo>
                  <a:pt x="2597404" y="71120"/>
                </a:lnTo>
                <a:lnTo>
                  <a:pt x="2611211" y="68314"/>
                </a:lnTo>
                <a:lnTo>
                  <a:pt x="2622518" y="60674"/>
                </a:lnTo>
                <a:lnTo>
                  <a:pt x="2630158" y="49367"/>
                </a:lnTo>
                <a:lnTo>
                  <a:pt x="2632964" y="35559"/>
                </a:lnTo>
                <a:lnTo>
                  <a:pt x="2630158" y="21752"/>
                </a:lnTo>
                <a:lnTo>
                  <a:pt x="2622518" y="10445"/>
                </a:lnTo>
                <a:lnTo>
                  <a:pt x="2611211" y="2805"/>
                </a:lnTo>
                <a:lnTo>
                  <a:pt x="2597404" y="0"/>
                </a:lnTo>
                <a:close/>
              </a:path>
              <a:path w="2917825" h="71119">
                <a:moveTo>
                  <a:pt x="2739771" y="0"/>
                </a:moveTo>
                <a:lnTo>
                  <a:pt x="2725963" y="2805"/>
                </a:lnTo>
                <a:lnTo>
                  <a:pt x="2714656" y="10445"/>
                </a:lnTo>
                <a:lnTo>
                  <a:pt x="2707016" y="21752"/>
                </a:lnTo>
                <a:lnTo>
                  <a:pt x="2704211" y="35559"/>
                </a:lnTo>
                <a:lnTo>
                  <a:pt x="2707016" y="49367"/>
                </a:lnTo>
                <a:lnTo>
                  <a:pt x="2714656" y="60674"/>
                </a:lnTo>
                <a:lnTo>
                  <a:pt x="2725963" y="68314"/>
                </a:lnTo>
                <a:lnTo>
                  <a:pt x="2739771" y="71120"/>
                </a:lnTo>
                <a:lnTo>
                  <a:pt x="2753578" y="68314"/>
                </a:lnTo>
                <a:lnTo>
                  <a:pt x="2764885" y="60674"/>
                </a:lnTo>
                <a:lnTo>
                  <a:pt x="2772525" y="49367"/>
                </a:lnTo>
                <a:lnTo>
                  <a:pt x="2775331" y="35559"/>
                </a:lnTo>
                <a:lnTo>
                  <a:pt x="2772525" y="21752"/>
                </a:lnTo>
                <a:lnTo>
                  <a:pt x="2764885" y="10445"/>
                </a:lnTo>
                <a:lnTo>
                  <a:pt x="2753578" y="2805"/>
                </a:lnTo>
                <a:lnTo>
                  <a:pt x="2739771" y="0"/>
                </a:lnTo>
                <a:close/>
              </a:path>
              <a:path w="2917825" h="71119">
                <a:moveTo>
                  <a:pt x="2882011" y="0"/>
                </a:moveTo>
                <a:lnTo>
                  <a:pt x="2868203" y="2805"/>
                </a:lnTo>
                <a:lnTo>
                  <a:pt x="2856896" y="10445"/>
                </a:lnTo>
                <a:lnTo>
                  <a:pt x="2849256" y="21752"/>
                </a:lnTo>
                <a:lnTo>
                  <a:pt x="2846451" y="35559"/>
                </a:lnTo>
                <a:lnTo>
                  <a:pt x="2849256" y="49367"/>
                </a:lnTo>
                <a:lnTo>
                  <a:pt x="2856896" y="60674"/>
                </a:lnTo>
                <a:lnTo>
                  <a:pt x="2868203" y="68314"/>
                </a:lnTo>
                <a:lnTo>
                  <a:pt x="2882011" y="71120"/>
                </a:lnTo>
                <a:lnTo>
                  <a:pt x="2895818" y="68314"/>
                </a:lnTo>
                <a:lnTo>
                  <a:pt x="2907125" y="60674"/>
                </a:lnTo>
                <a:lnTo>
                  <a:pt x="2914765" y="49367"/>
                </a:lnTo>
                <a:lnTo>
                  <a:pt x="2917571" y="35559"/>
                </a:lnTo>
                <a:lnTo>
                  <a:pt x="2914765" y="21752"/>
                </a:lnTo>
                <a:lnTo>
                  <a:pt x="2907125" y="10445"/>
                </a:lnTo>
                <a:lnTo>
                  <a:pt x="2895818" y="2805"/>
                </a:lnTo>
                <a:lnTo>
                  <a:pt x="2882011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 flipH="1">
            <a:off x="5780514" y="-223796"/>
            <a:ext cx="1444547" cy="6193265"/>
          </a:xfrm>
          <a:prstGeom prst="rect">
            <a:avLst/>
          </a:prstGeom>
        </p:spPr>
        <p:txBody>
          <a:bodyPr vert="wordArtVert" lIns="125015" tIns="62507" rIns="125015" bIns="62507" rtlCol="0" anchor="ctr">
            <a:noAutofit/>
          </a:bodyPr>
          <a:lstStyle>
            <a:lvl1pPr algn="ctr" defTabSz="124968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-30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Направления</a:t>
            </a:r>
            <a:endParaRPr lang="ru-RU" sz="2800" b="1" spc="-3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310436" y="66575"/>
            <a:ext cx="5528638" cy="6229124"/>
            <a:chOff x="6378439" y="709854"/>
            <a:chExt cx="5404605" cy="6229124"/>
          </a:xfrm>
        </p:grpSpPr>
        <p:graphicFrame>
          <p:nvGraphicFramePr>
            <p:cNvPr id="15" name="Схема 14"/>
            <p:cNvGraphicFramePr/>
            <p:nvPr>
              <p:extLst/>
            </p:nvPr>
          </p:nvGraphicFramePr>
          <p:xfrm>
            <a:off x="6814492" y="709854"/>
            <a:ext cx="4968552" cy="57434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9" name="Группа 18"/>
            <p:cNvGrpSpPr/>
            <p:nvPr/>
          </p:nvGrpSpPr>
          <p:grpSpPr>
            <a:xfrm>
              <a:off x="6704668" y="6351765"/>
              <a:ext cx="4968552" cy="521967"/>
              <a:chOff x="402905" y="4960415"/>
              <a:chExt cx="4488971" cy="521967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402905" y="4960415"/>
                <a:ext cx="4488971" cy="521967"/>
              </a:xfrm>
              <a:prstGeom prst="rect">
                <a:avLst/>
              </a:prstGeom>
              <a:solidFill>
                <a:srgbClr val="F9E96F"/>
              </a:solidFill>
              <a:ln>
                <a:solidFill>
                  <a:srgbClr val="8A2B9D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TextBox 20"/>
              <p:cNvSpPr txBox="1"/>
              <p:nvPr/>
            </p:nvSpPr>
            <p:spPr>
              <a:xfrm>
                <a:off x="402905" y="4960415"/>
                <a:ext cx="4488971" cy="5219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4312" tIns="53340" rIns="53340" bIns="53340" numCol="1" spcCol="1270" anchor="ctr" anchorCtr="0">
                <a:noAutofit/>
              </a:bodyPr>
              <a:lstStyle/>
              <a:p>
                <a:pPr lvl="0" algn="l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kern="1200" dirty="0" smtClean="0">
                    <a:solidFill>
                      <a:schemeClr val="tx1"/>
                    </a:solidFill>
                  </a:rPr>
                  <a:t>Образовательная среда</a:t>
                </a:r>
                <a:endParaRPr lang="ru-RU" sz="2200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Овал 17"/>
            <p:cNvSpPr/>
            <p:nvPr/>
          </p:nvSpPr>
          <p:spPr>
            <a:xfrm>
              <a:off x="6378439" y="6286519"/>
              <a:ext cx="652459" cy="652459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solidFill>
                <a:srgbClr val="8A2B9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2" name="object 6"/>
          <p:cNvSpPr/>
          <p:nvPr/>
        </p:nvSpPr>
        <p:spPr>
          <a:xfrm>
            <a:off x="6166420" y="2061499"/>
            <a:ext cx="45719" cy="2127141"/>
          </a:xfrm>
          <a:custGeom>
            <a:avLst/>
            <a:gdLst/>
            <a:ahLst/>
            <a:cxnLst/>
            <a:rect l="l" t="t" r="r" b="b"/>
            <a:pathLst>
              <a:path w="79375" h="3244215">
                <a:moveTo>
                  <a:pt x="39624" y="3164586"/>
                </a:moveTo>
                <a:lnTo>
                  <a:pt x="24270" y="3167703"/>
                </a:lnTo>
                <a:lnTo>
                  <a:pt x="11668" y="3176190"/>
                </a:lnTo>
                <a:lnTo>
                  <a:pt x="3137" y="3188749"/>
                </a:lnTo>
                <a:lnTo>
                  <a:pt x="0" y="3204083"/>
                </a:lnTo>
                <a:lnTo>
                  <a:pt x="3137" y="3219436"/>
                </a:lnTo>
                <a:lnTo>
                  <a:pt x="11668" y="3232038"/>
                </a:lnTo>
                <a:lnTo>
                  <a:pt x="24270" y="3240569"/>
                </a:lnTo>
                <a:lnTo>
                  <a:pt x="39624" y="3243706"/>
                </a:lnTo>
                <a:lnTo>
                  <a:pt x="54957" y="3240569"/>
                </a:lnTo>
                <a:lnTo>
                  <a:pt x="67516" y="3232038"/>
                </a:lnTo>
                <a:lnTo>
                  <a:pt x="76003" y="3219436"/>
                </a:lnTo>
                <a:lnTo>
                  <a:pt x="79121" y="3204083"/>
                </a:lnTo>
                <a:lnTo>
                  <a:pt x="76003" y="3188749"/>
                </a:lnTo>
                <a:lnTo>
                  <a:pt x="67516" y="3176190"/>
                </a:lnTo>
                <a:lnTo>
                  <a:pt x="54957" y="3167703"/>
                </a:lnTo>
                <a:lnTo>
                  <a:pt x="39624" y="3164586"/>
                </a:lnTo>
                <a:close/>
              </a:path>
              <a:path w="79375" h="3244215">
                <a:moveTo>
                  <a:pt x="39624" y="3006343"/>
                </a:moveTo>
                <a:lnTo>
                  <a:pt x="24270" y="3009461"/>
                </a:lnTo>
                <a:lnTo>
                  <a:pt x="11668" y="3017948"/>
                </a:lnTo>
                <a:lnTo>
                  <a:pt x="3137" y="3030507"/>
                </a:lnTo>
                <a:lnTo>
                  <a:pt x="0" y="3045841"/>
                </a:lnTo>
                <a:lnTo>
                  <a:pt x="3137" y="3061247"/>
                </a:lnTo>
                <a:lnTo>
                  <a:pt x="11668" y="3073844"/>
                </a:lnTo>
                <a:lnTo>
                  <a:pt x="24270" y="3082345"/>
                </a:lnTo>
                <a:lnTo>
                  <a:pt x="39624" y="3085465"/>
                </a:lnTo>
                <a:lnTo>
                  <a:pt x="54957" y="3082345"/>
                </a:lnTo>
                <a:lnTo>
                  <a:pt x="67516" y="3073844"/>
                </a:lnTo>
                <a:lnTo>
                  <a:pt x="76003" y="3061247"/>
                </a:lnTo>
                <a:lnTo>
                  <a:pt x="79121" y="3045841"/>
                </a:lnTo>
                <a:lnTo>
                  <a:pt x="76003" y="3030507"/>
                </a:lnTo>
                <a:lnTo>
                  <a:pt x="67516" y="3017948"/>
                </a:lnTo>
                <a:lnTo>
                  <a:pt x="54957" y="3009461"/>
                </a:lnTo>
                <a:lnTo>
                  <a:pt x="39624" y="3006343"/>
                </a:lnTo>
                <a:close/>
              </a:path>
              <a:path w="79375" h="3244215">
                <a:moveTo>
                  <a:pt x="39624" y="2848102"/>
                </a:moveTo>
                <a:lnTo>
                  <a:pt x="24270" y="2851219"/>
                </a:lnTo>
                <a:lnTo>
                  <a:pt x="11668" y="2859706"/>
                </a:lnTo>
                <a:lnTo>
                  <a:pt x="3137" y="2872265"/>
                </a:lnTo>
                <a:lnTo>
                  <a:pt x="0" y="2887599"/>
                </a:lnTo>
                <a:lnTo>
                  <a:pt x="3137" y="2903005"/>
                </a:lnTo>
                <a:lnTo>
                  <a:pt x="11668" y="2915602"/>
                </a:lnTo>
                <a:lnTo>
                  <a:pt x="24270" y="2924103"/>
                </a:lnTo>
                <a:lnTo>
                  <a:pt x="39624" y="2927223"/>
                </a:lnTo>
                <a:lnTo>
                  <a:pt x="54957" y="2924103"/>
                </a:lnTo>
                <a:lnTo>
                  <a:pt x="67516" y="2915602"/>
                </a:lnTo>
                <a:lnTo>
                  <a:pt x="76003" y="2903005"/>
                </a:lnTo>
                <a:lnTo>
                  <a:pt x="79121" y="2887599"/>
                </a:lnTo>
                <a:lnTo>
                  <a:pt x="76003" y="2872265"/>
                </a:lnTo>
                <a:lnTo>
                  <a:pt x="67516" y="2859706"/>
                </a:lnTo>
                <a:lnTo>
                  <a:pt x="54957" y="2851219"/>
                </a:lnTo>
                <a:lnTo>
                  <a:pt x="39624" y="2848102"/>
                </a:lnTo>
                <a:close/>
              </a:path>
              <a:path w="79375" h="3244215">
                <a:moveTo>
                  <a:pt x="39624" y="2689860"/>
                </a:moveTo>
                <a:lnTo>
                  <a:pt x="24270" y="2692977"/>
                </a:lnTo>
                <a:lnTo>
                  <a:pt x="11668" y="2701464"/>
                </a:lnTo>
                <a:lnTo>
                  <a:pt x="3137" y="2714023"/>
                </a:lnTo>
                <a:lnTo>
                  <a:pt x="0" y="2729356"/>
                </a:lnTo>
                <a:lnTo>
                  <a:pt x="3137" y="2744763"/>
                </a:lnTo>
                <a:lnTo>
                  <a:pt x="11668" y="2757360"/>
                </a:lnTo>
                <a:lnTo>
                  <a:pt x="24270" y="2765861"/>
                </a:lnTo>
                <a:lnTo>
                  <a:pt x="39624" y="2768980"/>
                </a:lnTo>
                <a:lnTo>
                  <a:pt x="54957" y="2765861"/>
                </a:lnTo>
                <a:lnTo>
                  <a:pt x="67516" y="2757360"/>
                </a:lnTo>
                <a:lnTo>
                  <a:pt x="76003" y="2744763"/>
                </a:lnTo>
                <a:lnTo>
                  <a:pt x="79121" y="2729356"/>
                </a:lnTo>
                <a:lnTo>
                  <a:pt x="76003" y="2714023"/>
                </a:lnTo>
                <a:lnTo>
                  <a:pt x="67516" y="2701464"/>
                </a:lnTo>
                <a:lnTo>
                  <a:pt x="54957" y="2692977"/>
                </a:lnTo>
                <a:lnTo>
                  <a:pt x="39624" y="2689860"/>
                </a:lnTo>
                <a:close/>
              </a:path>
              <a:path w="79375" h="3244215">
                <a:moveTo>
                  <a:pt x="39624" y="2531617"/>
                </a:moveTo>
                <a:lnTo>
                  <a:pt x="24270" y="2534737"/>
                </a:lnTo>
                <a:lnTo>
                  <a:pt x="11668" y="2543238"/>
                </a:lnTo>
                <a:lnTo>
                  <a:pt x="3137" y="2555835"/>
                </a:lnTo>
                <a:lnTo>
                  <a:pt x="0" y="2571241"/>
                </a:lnTo>
                <a:lnTo>
                  <a:pt x="3137" y="2586575"/>
                </a:lnTo>
                <a:lnTo>
                  <a:pt x="11668" y="2599134"/>
                </a:lnTo>
                <a:lnTo>
                  <a:pt x="24270" y="2607621"/>
                </a:lnTo>
                <a:lnTo>
                  <a:pt x="39624" y="2610739"/>
                </a:lnTo>
                <a:lnTo>
                  <a:pt x="54957" y="2607621"/>
                </a:lnTo>
                <a:lnTo>
                  <a:pt x="67516" y="2599134"/>
                </a:lnTo>
                <a:lnTo>
                  <a:pt x="76003" y="2586575"/>
                </a:lnTo>
                <a:lnTo>
                  <a:pt x="79121" y="2571241"/>
                </a:lnTo>
                <a:lnTo>
                  <a:pt x="76003" y="2555835"/>
                </a:lnTo>
                <a:lnTo>
                  <a:pt x="67516" y="2543238"/>
                </a:lnTo>
                <a:lnTo>
                  <a:pt x="54957" y="2534737"/>
                </a:lnTo>
                <a:lnTo>
                  <a:pt x="39624" y="2531617"/>
                </a:lnTo>
                <a:close/>
              </a:path>
              <a:path w="79375" h="3244215">
                <a:moveTo>
                  <a:pt x="39624" y="2373376"/>
                </a:moveTo>
                <a:lnTo>
                  <a:pt x="24270" y="2376495"/>
                </a:lnTo>
                <a:lnTo>
                  <a:pt x="11668" y="2384996"/>
                </a:lnTo>
                <a:lnTo>
                  <a:pt x="3137" y="2397593"/>
                </a:lnTo>
                <a:lnTo>
                  <a:pt x="0" y="2413000"/>
                </a:lnTo>
                <a:lnTo>
                  <a:pt x="3137" y="2428333"/>
                </a:lnTo>
                <a:lnTo>
                  <a:pt x="11668" y="2440892"/>
                </a:lnTo>
                <a:lnTo>
                  <a:pt x="24270" y="2449379"/>
                </a:lnTo>
                <a:lnTo>
                  <a:pt x="39624" y="2452497"/>
                </a:lnTo>
                <a:lnTo>
                  <a:pt x="54957" y="2449379"/>
                </a:lnTo>
                <a:lnTo>
                  <a:pt x="67516" y="2440892"/>
                </a:lnTo>
                <a:lnTo>
                  <a:pt x="76003" y="2428333"/>
                </a:lnTo>
                <a:lnTo>
                  <a:pt x="79121" y="2413000"/>
                </a:lnTo>
                <a:lnTo>
                  <a:pt x="76003" y="2397593"/>
                </a:lnTo>
                <a:lnTo>
                  <a:pt x="67516" y="2384996"/>
                </a:lnTo>
                <a:lnTo>
                  <a:pt x="54957" y="2376495"/>
                </a:lnTo>
                <a:lnTo>
                  <a:pt x="39624" y="2373376"/>
                </a:lnTo>
                <a:close/>
              </a:path>
              <a:path w="79375" h="3244215">
                <a:moveTo>
                  <a:pt x="39624" y="2215134"/>
                </a:moveTo>
                <a:lnTo>
                  <a:pt x="24270" y="2218253"/>
                </a:lnTo>
                <a:lnTo>
                  <a:pt x="11668" y="2226754"/>
                </a:lnTo>
                <a:lnTo>
                  <a:pt x="3137" y="2239351"/>
                </a:lnTo>
                <a:lnTo>
                  <a:pt x="0" y="2254758"/>
                </a:lnTo>
                <a:lnTo>
                  <a:pt x="3137" y="2270091"/>
                </a:lnTo>
                <a:lnTo>
                  <a:pt x="11668" y="2282650"/>
                </a:lnTo>
                <a:lnTo>
                  <a:pt x="24270" y="2291137"/>
                </a:lnTo>
                <a:lnTo>
                  <a:pt x="39624" y="2294254"/>
                </a:lnTo>
                <a:lnTo>
                  <a:pt x="54957" y="2291137"/>
                </a:lnTo>
                <a:lnTo>
                  <a:pt x="67516" y="2282650"/>
                </a:lnTo>
                <a:lnTo>
                  <a:pt x="76003" y="2270091"/>
                </a:lnTo>
                <a:lnTo>
                  <a:pt x="79121" y="2254758"/>
                </a:lnTo>
                <a:lnTo>
                  <a:pt x="76003" y="2239351"/>
                </a:lnTo>
                <a:lnTo>
                  <a:pt x="67516" y="2226754"/>
                </a:lnTo>
                <a:lnTo>
                  <a:pt x="54957" y="2218253"/>
                </a:lnTo>
                <a:lnTo>
                  <a:pt x="39624" y="2215134"/>
                </a:lnTo>
                <a:close/>
              </a:path>
              <a:path w="79375" h="3244215">
                <a:moveTo>
                  <a:pt x="39624" y="2056891"/>
                </a:moveTo>
                <a:lnTo>
                  <a:pt x="24270" y="2060029"/>
                </a:lnTo>
                <a:lnTo>
                  <a:pt x="11668" y="2068560"/>
                </a:lnTo>
                <a:lnTo>
                  <a:pt x="3137" y="2081162"/>
                </a:lnTo>
                <a:lnTo>
                  <a:pt x="0" y="2096515"/>
                </a:lnTo>
                <a:lnTo>
                  <a:pt x="3137" y="2111849"/>
                </a:lnTo>
                <a:lnTo>
                  <a:pt x="11668" y="2124408"/>
                </a:lnTo>
                <a:lnTo>
                  <a:pt x="24270" y="2132895"/>
                </a:lnTo>
                <a:lnTo>
                  <a:pt x="39624" y="2136013"/>
                </a:lnTo>
                <a:lnTo>
                  <a:pt x="54957" y="2132895"/>
                </a:lnTo>
                <a:lnTo>
                  <a:pt x="67516" y="2124408"/>
                </a:lnTo>
                <a:lnTo>
                  <a:pt x="76003" y="2111849"/>
                </a:lnTo>
                <a:lnTo>
                  <a:pt x="79121" y="2096515"/>
                </a:lnTo>
                <a:lnTo>
                  <a:pt x="76003" y="2081162"/>
                </a:lnTo>
                <a:lnTo>
                  <a:pt x="67516" y="2068560"/>
                </a:lnTo>
                <a:lnTo>
                  <a:pt x="54957" y="2060029"/>
                </a:lnTo>
                <a:lnTo>
                  <a:pt x="39624" y="2056891"/>
                </a:lnTo>
                <a:close/>
              </a:path>
              <a:path w="79375" h="3244215">
                <a:moveTo>
                  <a:pt x="39624" y="1898650"/>
                </a:moveTo>
                <a:lnTo>
                  <a:pt x="24270" y="1901787"/>
                </a:lnTo>
                <a:lnTo>
                  <a:pt x="11668" y="1910318"/>
                </a:lnTo>
                <a:lnTo>
                  <a:pt x="3137" y="1922920"/>
                </a:lnTo>
                <a:lnTo>
                  <a:pt x="0" y="1938274"/>
                </a:lnTo>
                <a:lnTo>
                  <a:pt x="3137" y="1953607"/>
                </a:lnTo>
                <a:lnTo>
                  <a:pt x="11668" y="1966166"/>
                </a:lnTo>
                <a:lnTo>
                  <a:pt x="24270" y="1974653"/>
                </a:lnTo>
                <a:lnTo>
                  <a:pt x="39624" y="1977771"/>
                </a:lnTo>
                <a:lnTo>
                  <a:pt x="54957" y="1974653"/>
                </a:lnTo>
                <a:lnTo>
                  <a:pt x="67516" y="1966166"/>
                </a:lnTo>
                <a:lnTo>
                  <a:pt x="76003" y="1953607"/>
                </a:lnTo>
                <a:lnTo>
                  <a:pt x="79121" y="1938274"/>
                </a:lnTo>
                <a:lnTo>
                  <a:pt x="76003" y="1922920"/>
                </a:lnTo>
                <a:lnTo>
                  <a:pt x="67516" y="1910318"/>
                </a:lnTo>
                <a:lnTo>
                  <a:pt x="54957" y="1901787"/>
                </a:lnTo>
                <a:lnTo>
                  <a:pt x="39624" y="1898650"/>
                </a:lnTo>
                <a:close/>
              </a:path>
              <a:path w="79375" h="3244215">
                <a:moveTo>
                  <a:pt x="39624" y="1740535"/>
                </a:moveTo>
                <a:lnTo>
                  <a:pt x="24270" y="1743652"/>
                </a:lnTo>
                <a:lnTo>
                  <a:pt x="11668" y="1752139"/>
                </a:lnTo>
                <a:lnTo>
                  <a:pt x="3137" y="1764698"/>
                </a:lnTo>
                <a:lnTo>
                  <a:pt x="0" y="1780031"/>
                </a:lnTo>
                <a:lnTo>
                  <a:pt x="3137" y="1795385"/>
                </a:lnTo>
                <a:lnTo>
                  <a:pt x="11668" y="1807987"/>
                </a:lnTo>
                <a:lnTo>
                  <a:pt x="24270" y="1816518"/>
                </a:lnTo>
                <a:lnTo>
                  <a:pt x="39624" y="1819655"/>
                </a:lnTo>
                <a:lnTo>
                  <a:pt x="54957" y="1816518"/>
                </a:lnTo>
                <a:lnTo>
                  <a:pt x="67516" y="1807987"/>
                </a:lnTo>
                <a:lnTo>
                  <a:pt x="76003" y="1795385"/>
                </a:lnTo>
                <a:lnTo>
                  <a:pt x="79121" y="1780031"/>
                </a:lnTo>
                <a:lnTo>
                  <a:pt x="76003" y="1764698"/>
                </a:lnTo>
                <a:lnTo>
                  <a:pt x="67516" y="1752139"/>
                </a:lnTo>
                <a:lnTo>
                  <a:pt x="54957" y="1743652"/>
                </a:lnTo>
                <a:lnTo>
                  <a:pt x="39624" y="1740535"/>
                </a:lnTo>
                <a:close/>
              </a:path>
              <a:path w="79375" h="3244215">
                <a:moveTo>
                  <a:pt x="39624" y="1582292"/>
                </a:moveTo>
                <a:lnTo>
                  <a:pt x="24270" y="1585410"/>
                </a:lnTo>
                <a:lnTo>
                  <a:pt x="11668" y="1593897"/>
                </a:lnTo>
                <a:lnTo>
                  <a:pt x="3137" y="1606456"/>
                </a:lnTo>
                <a:lnTo>
                  <a:pt x="0" y="1621789"/>
                </a:lnTo>
                <a:lnTo>
                  <a:pt x="3137" y="1637143"/>
                </a:lnTo>
                <a:lnTo>
                  <a:pt x="11668" y="1649745"/>
                </a:lnTo>
                <a:lnTo>
                  <a:pt x="24270" y="1658276"/>
                </a:lnTo>
                <a:lnTo>
                  <a:pt x="39624" y="1661414"/>
                </a:lnTo>
                <a:lnTo>
                  <a:pt x="54957" y="1658276"/>
                </a:lnTo>
                <a:lnTo>
                  <a:pt x="67516" y="1649745"/>
                </a:lnTo>
                <a:lnTo>
                  <a:pt x="76003" y="1637143"/>
                </a:lnTo>
                <a:lnTo>
                  <a:pt x="79121" y="1621789"/>
                </a:lnTo>
                <a:lnTo>
                  <a:pt x="76003" y="1606456"/>
                </a:lnTo>
                <a:lnTo>
                  <a:pt x="67516" y="1593897"/>
                </a:lnTo>
                <a:lnTo>
                  <a:pt x="54957" y="1585410"/>
                </a:lnTo>
                <a:lnTo>
                  <a:pt x="39624" y="1582292"/>
                </a:lnTo>
                <a:close/>
              </a:path>
              <a:path w="79375" h="3244215">
                <a:moveTo>
                  <a:pt x="39624" y="1424051"/>
                </a:moveTo>
                <a:lnTo>
                  <a:pt x="24270" y="1427168"/>
                </a:lnTo>
                <a:lnTo>
                  <a:pt x="11668" y="1435655"/>
                </a:lnTo>
                <a:lnTo>
                  <a:pt x="3137" y="1448214"/>
                </a:lnTo>
                <a:lnTo>
                  <a:pt x="0" y="1463548"/>
                </a:lnTo>
                <a:lnTo>
                  <a:pt x="3137" y="1478954"/>
                </a:lnTo>
                <a:lnTo>
                  <a:pt x="11668" y="1491551"/>
                </a:lnTo>
                <a:lnTo>
                  <a:pt x="24270" y="1500052"/>
                </a:lnTo>
                <a:lnTo>
                  <a:pt x="39624" y="1503172"/>
                </a:lnTo>
                <a:lnTo>
                  <a:pt x="54957" y="1500052"/>
                </a:lnTo>
                <a:lnTo>
                  <a:pt x="67516" y="1491551"/>
                </a:lnTo>
                <a:lnTo>
                  <a:pt x="76003" y="1478954"/>
                </a:lnTo>
                <a:lnTo>
                  <a:pt x="79121" y="1463548"/>
                </a:lnTo>
                <a:lnTo>
                  <a:pt x="76003" y="1448214"/>
                </a:lnTo>
                <a:lnTo>
                  <a:pt x="67516" y="1435655"/>
                </a:lnTo>
                <a:lnTo>
                  <a:pt x="54957" y="1427168"/>
                </a:lnTo>
                <a:lnTo>
                  <a:pt x="39624" y="1424051"/>
                </a:lnTo>
                <a:close/>
              </a:path>
              <a:path w="79375" h="3244215">
                <a:moveTo>
                  <a:pt x="39624" y="1265809"/>
                </a:moveTo>
                <a:lnTo>
                  <a:pt x="24270" y="1268926"/>
                </a:lnTo>
                <a:lnTo>
                  <a:pt x="11668" y="1277413"/>
                </a:lnTo>
                <a:lnTo>
                  <a:pt x="3137" y="1289972"/>
                </a:lnTo>
                <a:lnTo>
                  <a:pt x="0" y="1305305"/>
                </a:lnTo>
                <a:lnTo>
                  <a:pt x="3137" y="1320712"/>
                </a:lnTo>
                <a:lnTo>
                  <a:pt x="11668" y="1333309"/>
                </a:lnTo>
                <a:lnTo>
                  <a:pt x="24270" y="1341810"/>
                </a:lnTo>
                <a:lnTo>
                  <a:pt x="39624" y="1344929"/>
                </a:lnTo>
                <a:lnTo>
                  <a:pt x="54957" y="1341810"/>
                </a:lnTo>
                <a:lnTo>
                  <a:pt x="67516" y="1333309"/>
                </a:lnTo>
                <a:lnTo>
                  <a:pt x="76003" y="1320712"/>
                </a:lnTo>
                <a:lnTo>
                  <a:pt x="79121" y="1305305"/>
                </a:lnTo>
                <a:lnTo>
                  <a:pt x="76003" y="1289972"/>
                </a:lnTo>
                <a:lnTo>
                  <a:pt x="67516" y="1277413"/>
                </a:lnTo>
                <a:lnTo>
                  <a:pt x="54957" y="1268926"/>
                </a:lnTo>
                <a:lnTo>
                  <a:pt x="39624" y="1265809"/>
                </a:lnTo>
                <a:close/>
              </a:path>
              <a:path w="79375" h="3244215">
                <a:moveTo>
                  <a:pt x="39624" y="1107566"/>
                </a:moveTo>
                <a:lnTo>
                  <a:pt x="24270" y="1110684"/>
                </a:lnTo>
                <a:lnTo>
                  <a:pt x="11668" y="1119171"/>
                </a:lnTo>
                <a:lnTo>
                  <a:pt x="3137" y="1131730"/>
                </a:lnTo>
                <a:lnTo>
                  <a:pt x="0" y="1147064"/>
                </a:lnTo>
                <a:lnTo>
                  <a:pt x="3137" y="1162470"/>
                </a:lnTo>
                <a:lnTo>
                  <a:pt x="11668" y="1175067"/>
                </a:lnTo>
                <a:lnTo>
                  <a:pt x="24270" y="1183568"/>
                </a:lnTo>
                <a:lnTo>
                  <a:pt x="39624" y="1186688"/>
                </a:lnTo>
                <a:lnTo>
                  <a:pt x="54957" y="1183568"/>
                </a:lnTo>
                <a:lnTo>
                  <a:pt x="67516" y="1175067"/>
                </a:lnTo>
                <a:lnTo>
                  <a:pt x="76003" y="1162470"/>
                </a:lnTo>
                <a:lnTo>
                  <a:pt x="79121" y="1147064"/>
                </a:lnTo>
                <a:lnTo>
                  <a:pt x="76003" y="1131730"/>
                </a:lnTo>
                <a:lnTo>
                  <a:pt x="67516" y="1119171"/>
                </a:lnTo>
                <a:lnTo>
                  <a:pt x="54957" y="1110684"/>
                </a:lnTo>
                <a:lnTo>
                  <a:pt x="39624" y="1107566"/>
                </a:lnTo>
                <a:close/>
              </a:path>
              <a:path w="79375" h="3244215">
                <a:moveTo>
                  <a:pt x="39624" y="949325"/>
                </a:moveTo>
                <a:lnTo>
                  <a:pt x="24270" y="952444"/>
                </a:lnTo>
                <a:lnTo>
                  <a:pt x="11668" y="960945"/>
                </a:lnTo>
                <a:lnTo>
                  <a:pt x="3137" y="973542"/>
                </a:lnTo>
                <a:lnTo>
                  <a:pt x="0" y="988949"/>
                </a:lnTo>
                <a:lnTo>
                  <a:pt x="3137" y="1004282"/>
                </a:lnTo>
                <a:lnTo>
                  <a:pt x="11668" y="1016841"/>
                </a:lnTo>
                <a:lnTo>
                  <a:pt x="24270" y="1025328"/>
                </a:lnTo>
                <a:lnTo>
                  <a:pt x="39624" y="1028446"/>
                </a:lnTo>
                <a:lnTo>
                  <a:pt x="54957" y="1025328"/>
                </a:lnTo>
                <a:lnTo>
                  <a:pt x="67516" y="1016841"/>
                </a:lnTo>
                <a:lnTo>
                  <a:pt x="76003" y="1004282"/>
                </a:lnTo>
                <a:lnTo>
                  <a:pt x="79121" y="988949"/>
                </a:lnTo>
                <a:lnTo>
                  <a:pt x="76003" y="973542"/>
                </a:lnTo>
                <a:lnTo>
                  <a:pt x="67516" y="960945"/>
                </a:lnTo>
                <a:lnTo>
                  <a:pt x="54957" y="952444"/>
                </a:lnTo>
                <a:lnTo>
                  <a:pt x="39624" y="949325"/>
                </a:lnTo>
                <a:close/>
              </a:path>
              <a:path w="79375" h="3244215">
                <a:moveTo>
                  <a:pt x="39624" y="791083"/>
                </a:moveTo>
                <a:lnTo>
                  <a:pt x="24270" y="794202"/>
                </a:lnTo>
                <a:lnTo>
                  <a:pt x="11668" y="802703"/>
                </a:lnTo>
                <a:lnTo>
                  <a:pt x="3137" y="815300"/>
                </a:lnTo>
                <a:lnTo>
                  <a:pt x="0" y="830706"/>
                </a:lnTo>
                <a:lnTo>
                  <a:pt x="3137" y="846040"/>
                </a:lnTo>
                <a:lnTo>
                  <a:pt x="11668" y="858599"/>
                </a:lnTo>
                <a:lnTo>
                  <a:pt x="24270" y="867086"/>
                </a:lnTo>
                <a:lnTo>
                  <a:pt x="39624" y="870203"/>
                </a:lnTo>
                <a:lnTo>
                  <a:pt x="54957" y="867086"/>
                </a:lnTo>
                <a:lnTo>
                  <a:pt x="67516" y="858599"/>
                </a:lnTo>
                <a:lnTo>
                  <a:pt x="76003" y="846040"/>
                </a:lnTo>
                <a:lnTo>
                  <a:pt x="79121" y="830706"/>
                </a:lnTo>
                <a:lnTo>
                  <a:pt x="76003" y="815300"/>
                </a:lnTo>
                <a:lnTo>
                  <a:pt x="67516" y="802703"/>
                </a:lnTo>
                <a:lnTo>
                  <a:pt x="54957" y="794202"/>
                </a:lnTo>
                <a:lnTo>
                  <a:pt x="39624" y="791083"/>
                </a:lnTo>
                <a:close/>
              </a:path>
              <a:path w="79375" h="3244215">
                <a:moveTo>
                  <a:pt x="39624" y="632840"/>
                </a:moveTo>
                <a:lnTo>
                  <a:pt x="24270" y="635960"/>
                </a:lnTo>
                <a:lnTo>
                  <a:pt x="11668" y="644461"/>
                </a:lnTo>
                <a:lnTo>
                  <a:pt x="3137" y="657058"/>
                </a:lnTo>
                <a:lnTo>
                  <a:pt x="0" y="672464"/>
                </a:lnTo>
                <a:lnTo>
                  <a:pt x="3137" y="687798"/>
                </a:lnTo>
                <a:lnTo>
                  <a:pt x="11668" y="700357"/>
                </a:lnTo>
                <a:lnTo>
                  <a:pt x="24270" y="708844"/>
                </a:lnTo>
                <a:lnTo>
                  <a:pt x="39624" y="711962"/>
                </a:lnTo>
                <a:lnTo>
                  <a:pt x="54957" y="708844"/>
                </a:lnTo>
                <a:lnTo>
                  <a:pt x="67516" y="700357"/>
                </a:lnTo>
                <a:lnTo>
                  <a:pt x="76003" y="687798"/>
                </a:lnTo>
                <a:lnTo>
                  <a:pt x="79121" y="672464"/>
                </a:lnTo>
                <a:lnTo>
                  <a:pt x="76003" y="657058"/>
                </a:lnTo>
                <a:lnTo>
                  <a:pt x="67516" y="644461"/>
                </a:lnTo>
                <a:lnTo>
                  <a:pt x="54957" y="635960"/>
                </a:lnTo>
                <a:lnTo>
                  <a:pt x="39624" y="632840"/>
                </a:lnTo>
                <a:close/>
              </a:path>
              <a:path w="79375" h="3244215">
                <a:moveTo>
                  <a:pt x="39624" y="474599"/>
                </a:moveTo>
                <a:lnTo>
                  <a:pt x="24270" y="477736"/>
                </a:lnTo>
                <a:lnTo>
                  <a:pt x="11668" y="486267"/>
                </a:lnTo>
                <a:lnTo>
                  <a:pt x="3137" y="498869"/>
                </a:lnTo>
                <a:lnTo>
                  <a:pt x="0" y="514223"/>
                </a:lnTo>
                <a:lnTo>
                  <a:pt x="3137" y="529556"/>
                </a:lnTo>
                <a:lnTo>
                  <a:pt x="11668" y="542115"/>
                </a:lnTo>
                <a:lnTo>
                  <a:pt x="24270" y="550602"/>
                </a:lnTo>
                <a:lnTo>
                  <a:pt x="39624" y="553720"/>
                </a:lnTo>
                <a:lnTo>
                  <a:pt x="54957" y="550602"/>
                </a:lnTo>
                <a:lnTo>
                  <a:pt x="67516" y="542115"/>
                </a:lnTo>
                <a:lnTo>
                  <a:pt x="76003" y="529556"/>
                </a:lnTo>
                <a:lnTo>
                  <a:pt x="79121" y="514223"/>
                </a:lnTo>
                <a:lnTo>
                  <a:pt x="76003" y="498869"/>
                </a:lnTo>
                <a:lnTo>
                  <a:pt x="67516" y="486267"/>
                </a:lnTo>
                <a:lnTo>
                  <a:pt x="54957" y="477736"/>
                </a:lnTo>
                <a:lnTo>
                  <a:pt x="39624" y="474599"/>
                </a:lnTo>
                <a:close/>
              </a:path>
              <a:path w="79375" h="3244215">
                <a:moveTo>
                  <a:pt x="39624" y="316484"/>
                </a:moveTo>
                <a:lnTo>
                  <a:pt x="24270" y="319601"/>
                </a:lnTo>
                <a:lnTo>
                  <a:pt x="11668" y="328088"/>
                </a:lnTo>
                <a:lnTo>
                  <a:pt x="3137" y="340647"/>
                </a:lnTo>
                <a:lnTo>
                  <a:pt x="0" y="355980"/>
                </a:lnTo>
                <a:lnTo>
                  <a:pt x="3137" y="371314"/>
                </a:lnTo>
                <a:lnTo>
                  <a:pt x="11668" y="383873"/>
                </a:lnTo>
                <a:lnTo>
                  <a:pt x="24270" y="392360"/>
                </a:lnTo>
                <a:lnTo>
                  <a:pt x="39624" y="395477"/>
                </a:lnTo>
                <a:lnTo>
                  <a:pt x="54957" y="392360"/>
                </a:lnTo>
                <a:lnTo>
                  <a:pt x="67516" y="383873"/>
                </a:lnTo>
                <a:lnTo>
                  <a:pt x="76003" y="371314"/>
                </a:lnTo>
                <a:lnTo>
                  <a:pt x="79121" y="355980"/>
                </a:lnTo>
                <a:lnTo>
                  <a:pt x="76003" y="340647"/>
                </a:lnTo>
                <a:lnTo>
                  <a:pt x="67516" y="328088"/>
                </a:lnTo>
                <a:lnTo>
                  <a:pt x="54957" y="319601"/>
                </a:lnTo>
                <a:lnTo>
                  <a:pt x="39624" y="316484"/>
                </a:lnTo>
                <a:close/>
              </a:path>
              <a:path w="79375" h="3244215">
                <a:moveTo>
                  <a:pt x="39624" y="158242"/>
                </a:moveTo>
                <a:lnTo>
                  <a:pt x="24270" y="161359"/>
                </a:lnTo>
                <a:lnTo>
                  <a:pt x="11668" y="169846"/>
                </a:lnTo>
                <a:lnTo>
                  <a:pt x="3137" y="182405"/>
                </a:lnTo>
                <a:lnTo>
                  <a:pt x="0" y="197739"/>
                </a:lnTo>
                <a:lnTo>
                  <a:pt x="3137" y="213092"/>
                </a:lnTo>
                <a:lnTo>
                  <a:pt x="11668" y="225694"/>
                </a:lnTo>
                <a:lnTo>
                  <a:pt x="24270" y="234225"/>
                </a:lnTo>
                <a:lnTo>
                  <a:pt x="39624" y="237362"/>
                </a:lnTo>
                <a:lnTo>
                  <a:pt x="54957" y="234225"/>
                </a:lnTo>
                <a:lnTo>
                  <a:pt x="67516" y="225694"/>
                </a:lnTo>
                <a:lnTo>
                  <a:pt x="76003" y="213092"/>
                </a:lnTo>
                <a:lnTo>
                  <a:pt x="79121" y="197739"/>
                </a:lnTo>
                <a:lnTo>
                  <a:pt x="76003" y="182405"/>
                </a:lnTo>
                <a:lnTo>
                  <a:pt x="67516" y="169846"/>
                </a:lnTo>
                <a:lnTo>
                  <a:pt x="54957" y="161359"/>
                </a:lnTo>
                <a:lnTo>
                  <a:pt x="39624" y="158242"/>
                </a:lnTo>
                <a:close/>
              </a:path>
              <a:path w="79375" h="3244215">
                <a:moveTo>
                  <a:pt x="39624" y="0"/>
                </a:moveTo>
                <a:lnTo>
                  <a:pt x="24270" y="3117"/>
                </a:lnTo>
                <a:lnTo>
                  <a:pt x="11668" y="11604"/>
                </a:lnTo>
                <a:lnTo>
                  <a:pt x="3137" y="24163"/>
                </a:lnTo>
                <a:lnTo>
                  <a:pt x="0" y="39497"/>
                </a:lnTo>
                <a:lnTo>
                  <a:pt x="3137" y="54903"/>
                </a:lnTo>
                <a:lnTo>
                  <a:pt x="11668" y="67500"/>
                </a:lnTo>
                <a:lnTo>
                  <a:pt x="24270" y="76001"/>
                </a:lnTo>
                <a:lnTo>
                  <a:pt x="39624" y="79121"/>
                </a:lnTo>
                <a:lnTo>
                  <a:pt x="54957" y="76001"/>
                </a:lnTo>
                <a:lnTo>
                  <a:pt x="67516" y="67500"/>
                </a:lnTo>
                <a:lnTo>
                  <a:pt x="76003" y="54903"/>
                </a:lnTo>
                <a:lnTo>
                  <a:pt x="79121" y="39497"/>
                </a:lnTo>
                <a:lnTo>
                  <a:pt x="76003" y="24163"/>
                </a:lnTo>
                <a:lnTo>
                  <a:pt x="67516" y="11604"/>
                </a:lnTo>
                <a:lnTo>
                  <a:pt x="54957" y="3117"/>
                </a:lnTo>
                <a:lnTo>
                  <a:pt x="39624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>
            <a:noAutofit/>
          </a:bodyPr>
          <a:lstStyle/>
          <a:p>
            <a:pPr lvl="0" algn="l"/>
            <a:endParaRPr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72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7786" y="260663"/>
            <a:ext cx="12188245" cy="11430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Формирование системы управления качеством образования в Школах </a:t>
            </a:r>
            <a:r>
              <a:rPr lang="ru-RU" sz="4000" b="1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Минпросвещения</a:t>
            </a: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России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77889" y="1484784"/>
            <a:ext cx="11710936" cy="617501"/>
            <a:chOff x="477889" y="1484784"/>
            <a:chExt cx="11710936" cy="617501"/>
          </a:xfrm>
        </p:grpSpPr>
        <p:sp>
          <p:nvSpPr>
            <p:cNvPr id="2" name="TextBox 1"/>
            <p:cNvSpPr txBox="1"/>
            <p:nvPr/>
          </p:nvSpPr>
          <p:spPr>
            <a:xfrm>
              <a:off x="477889" y="1517510"/>
              <a:ext cx="1152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8A2B9D"/>
                  </a:solidFill>
                </a:rPr>
                <a:t>2022</a:t>
              </a:r>
              <a:endParaRPr lang="ru-RU" sz="3200" b="1" dirty="0">
                <a:solidFill>
                  <a:srgbClr val="8A2B9D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990956" y="1484784"/>
              <a:ext cx="11978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8A2B9D"/>
                  </a:solidFill>
                </a:rPr>
                <a:t>2023</a:t>
              </a: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773932" y="1853208"/>
              <a:ext cx="792088" cy="0"/>
            </a:xfrm>
            <a:prstGeom prst="line">
              <a:avLst/>
            </a:prstGeom>
            <a:ln w="57150">
              <a:solidFill>
                <a:srgbClr val="8A2B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854052" y="1853208"/>
              <a:ext cx="792088" cy="0"/>
            </a:xfrm>
            <a:prstGeom prst="line">
              <a:avLst/>
            </a:prstGeom>
            <a:ln w="57150">
              <a:solidFill>
                <a:srgbClr val="8A2B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862164" y="1853208"/>
              <a:ext cx="792088" cy="0"/>
            </a:xfrm>
            <a:prstGeom prst="line">
              <a:avLst/>
            </a:prstGeom>
            <a:ln w="57150">
              <a:solidFill>
                <a:srgbClr val="8A2B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870276" y="1863295"/>
              <a:ext cx="792088" cy="0"/>
            </a:xfrm>
            <a:prstGeom prst="line">
              <a:avLst/>
            </a:prstGeom>
            <a:ln w="57150">
              <a:solidFill>
                <a:srgbClr val="8A2B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878388" y="1845513"/>
              <a:ext cx="792088" cy="0"/>
            </a:xfrm>
            <a:prstGeom prst="line">
              <a:avLst/>
            </a:prstGeom>
            <a:ln w="57150">
              <a:solidFill>
                <a:srgbClr val="8A2B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886500" y="1863295"/>
              <a:ext cx="792088" cy="0"/>
            </a:xfrm>
            <a:prstGeom prst="line">
              <a:avLst/>
            </a:prstGeom>
            <a:ln w="57150">
              <a:solidFill>
                <a:srgbClr val="8A2B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7894612" y="1845513"/>
              <a:ext cx="792088" cy="0"/>
            </a:xfrm>
            <a:prstGeom prst="line">
              <a:avLst/>
            </a:prstGeom>
            <a:ln w="57150">
              <a:solidFill>
                <a:srgbClr val="8A2B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902724" y="1853208"/>
              <a:ext cx="792088" cy="0"/>
            </a:xfrm>
            <a:prstGeom prst="line">
              <a:avLst/>
            </a:prstGeom>
            <a:ln w="57150">
              <a:solidFill>
                <a:srgbClr val="8A2B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9910836" y="1845513"/>
              <a:ext cx="792088" cy="0"/>
            </a:xfrm>
            <a:prstGeom prst="line">
              <a:avLst/>
            </a:prstGeom>
            <a:ln w="57150">
              <a:solidFill>
                <a:srgbClr val="8A2B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951731481"/>
              </p:ext>
            </p:extLst>
          </p:nvPr>
        </p:nvGraphicFramePr>
        <p:xfrm>
          <a:off x="1566022" y="1700808"/>
          <a:ext cx="9721080" cy="178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9"/>
          <a:stretch/>
        </p:blipFill>
        <p:spPr bwMode="auto">
          <a:xfrm>
            <a:off x="1438437" y="3737112"/>
            <a:ext cx="6372200" cy="329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864423" y="6457890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/>
              <a:t>Критерии единого образовательного пространства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7889" y="3438915"/>
            <a:ext cx="7992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Результаты самодиагностики школ Тутаевского района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10115" y="6473825"/>
            <a:ext cx="2374265" cy="436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09480" y="6382385"/>
            <a:ext cx="2375535" cy="619760"/>
          </a:xfrm>
          <a:prstGeom prst="rect">
            <a:avLst/>
          </a:prstGeom>
          <a:noFill/>
        </p:spPr>
        <p:txBody>
          <a:bodyPr wrap="square" lIns="152518" tIns="76262" rIns="152518" bIns="76262" rtlCol="0">
            <a:spAutoFit/>
          </a:bodyPr>
          <a:lstStyle/>
          <a:p>
            <a:pPr algn="ctr"/>
            <a:r>
              <a:rPr lang="ru-RU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26.08.2022</a:t>
            </a:r>
            <a:endParaRPr lang="ru-RU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2" y="164645"/>
            <a:ext cx="11661026" cy="1122045"/>
          </a:xfrm>
          <a:prstGeom prst="rect">
            <a:avLst/>
          </a:prstGeom>
        </p:spPr>
        <p:txBody>
          <a:bodyPr wrap="square" lIns="124992" tIns="62495" rIns="124992" bIns="62495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300" b="1" dirty="0">
                <a:solidFill>
                  <a:srgbClr val="91093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Августовская конференция</a:t>
            </a:r>
            <a:br>
              <a:rPr lang="ru-RU" sz="3300" b="1" dirty="0">
                <a:solidFill>
                  <a:srgbClr val="91093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b="1" dirty="0">
                <a:solidFill>
                  <a:srgbClr val="91093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руководящих и педагогических работников Тутаевского МР</a:t>
            </a:r>
          </a:p>
        </p:txBody>
      </p:sp>
      <p:sp>
        <p:nvSpPr>
          <p:cNvPr id="8" name="Заголовок 1"/>
          <p:cNvSpPr txBox="1"/>
          <p:nvPr/>
        </p:nvSpPr>
        <p:spPr>
          <a:xfrm>
            <a:off x="-12416" y="1028788"/>
            <a:ext cx="9982035" cy="4603727"/>
          </a:xfrm>
          <a:prstGeom prst="rect">
            <a:avLst/>
          </a:prstGeom>
        </p:spPr>
        <p:txBody>
          <a:bodyPr vert="horz" lIns="124992" tIns="62495" rIns="124992" bIns="6249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b="1" dirty="0"/>
              <a:t>Большая перемена: </a:t>
            </a:r>
          </a:p>
          <a:p>
            <a:r>
              <a:rPr lang="ru-RU" sz="5500" b="1" dirty="0"/>
              <a:t>смыслы, </a:t>
            </a:r>
          </a:p>
          <a:p>
            <a:r>
              <a:rPr lang="ru-RU" sz="5500" b="1" dirty="0"/>
              <a:t>возможности, </a:t>
            </a:r>
          </a:p>
          <a:p>
            <a:r>
              <a:rPr lang="ru-RU" sz="5500" b="1" dirty="0"/>
              <a:t>перспективы</a:t>
            </a:r>
            <a:endParaRPr lang="ru-RU" sz="5500" dirty="0"/>
          </a:p>
        </p:txBody>
      </p:sp>
    </p:spTree>
    <p:extLst>
      <p:ext uri="{BB962C8B-B14F-4D97-AF65-F5344CB8AC3E}">
        <p14:creationId xmlns:p14="http://schemas.microsoft.com/office/powerpoint/2010/main" val="2389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882" y="1"/>
            <a:ext cx="12249045" cy="6866666"/>
            <a:chOff x="0" y="0"/>
            <a:chExt cx="9189614" cy="5149723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70"/>
            <a:stretch>
              <a:fillRect/>
            </a:stretch>
          </p:blipFill>
          <p:spPr bwMode="auto">
            <a:xfrm>
              <a:off x="0" y="0"/>
              <a:ext cx="9189614" cy="5149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8748464" y="4888814"/>
              <a:ext cx="44115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4082" y="-210289"/>
            <a:ext cx="10969421" cy="114306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Целевая схема платформы ЦОС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"/>
          <a:stretch>
            <a:fillRect/>
          </a:stretch>
        </p:blipFill>
        <p:spPr bwMode="auto">
          <a:xfrm>
            <a:off x="144177" y="701011"/>
            <a:ext cx="11955651" cy="615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3812" y="-160712"/>
            <a:ext cx="10971008" cy="114306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ФГИС «Моя школа»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4217" t="21882" r="17370" b="8913"/>
          <a:stretch/>
        </p:blipFill>
        <p:spPr bwMode="auto">
          <a:xfrm>
            <a:off x="0" y="3159757"/>
            <a:ext cx="4599361" cy="3698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764704"/>
            <a:ext cx="4870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hlinkClick r:id="rId3"/>
              </a:rPr>
              <a:t>Постановление</a:t>
            </a:r>
            <a:r>
              <a:rPr lang="ru-RU" sz="2400" i="1" dirty="0"/>
              <a:t> Правительства Российской Федерации от 13.07.2022 № 1241 </a:t>
            </a:r>
            <a:endParaRPr lang="ru-RU" sz="2400" i="1" dirty="0" smtClean="0"/>
          </a:p>
          <a:p>
            <a:pPr algn="ctr"/>
            <a:r>
              <a:rPr lang="ru-RU" sz="2400" i="1" dirty="0" smtClean="0"/>
              <a:t>"</a:t>
            </a:r>
            <a:r>
              <a:rPr lang="ru-RU" sz="2400" i="1" dirty="0"/>
              <a:t>О федеральной государственной информационной системе </a:t>
            </a:r>
            <a:endParaRPr lang="ru-RU" sz="2400" i="1" dirty="0" smtClean="0"/>
          </a:p>
          <a:p>
            <a:pPr algn="ctr"/>
            <a:r>
              <a:rPr lang="ru-RU" sz="2400" i="1" dirty="0" smtClean="0"/>
              <a:t>"</a:t>
            </a:r>
            <a:r>
              <a:rPr lang="ru-RU" sz="2400" i="1" dirty="0"/>
              <a:t>Моя школа" </a:t>
            </a:r>
            <a:r>
              <a:rPr lang="ru-RU" sz="2400" i="1" dirty="0" smtClean="0"/>
              <a:t>… </a:t>
            </a:r>
            <a:endParaRPr lang="ru-RU" sz="2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01208" y="1556792"/>
            <a:ext cx="688650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Использование </a:t>
            </a:r>
            <a:r>
              <a:rPr lang="ru-RU" dirty="0"/>
              <a:t>отечественного программного обеспечения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Все </a:t>
            </a:r>
            <a:r>
              <a:rPr lang="ru-RU" dirty="0"/>
              <a:t>инструменты для оптимизации учебного процесса в едином пространстве </a:t>
            </a:r>
            <a:endParaRPr lang="ru-RU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Инструменты для создания и редактирования документов популярных форматов </a:t>
            </a:r>
            <a:endParaRPr lang="ru-RU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ü"/>
            </a:pPr>
            <a:r>
              <a:rPr lang="ru-RU" dirty="0"/>
              <a:t>Удобный обмен файлами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ü"/>
            </a:pPr>
            <a:r>
              <a:rPr lang="ru-RU" dirty="0"/>
              <a:t>Совместная работа над документами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70000"/>
              <a:buFont typeface="Wingdings" panose="05000000000000000000" pitchFamily="2" charset="2"/>
              <a:buChar char="ü"/>
            </a:pPr>
            <a:r>
              <a:rPr lang="ru-RU" dirty="0"/>
              <a:t>Облачное хранилище</a:t>
            </a:r>
          </a:p>
        </p:txBody>
      </p:sp>
      <p:sp>
        <p:nvSpPr>
          <p:cNvPr id="7" name="object 6"/>
          <p:cNvSpPr/>
          <p:nvPr/>
        </p:nvSpPr>
        <p:spPr>
          <a:xfrm>
            <a:off x="4959627" y="1949694"/>
            <a:ext cx="61448" cy="2927325"/>
          </a:xfrm>
          <a:custGeom>
            <a:avLst/>
            <a:gdLst/>
            <a:ahLst/>
            <a:cxnLst/>
            <a:rect l="l" t="t" r="r" b="b"/>
            <a:pathLst>
              <a:path w="79375" h="3244215">
                <a:moveTo>
                  <a:pt x="39624" y="3164586"/>
                </a:moveTo>
                <a:lnTo>
                  <a:pt x="24270" y="3167703"/>
                </a:lnTo>
                <a:lnTo>
                  <a:pt x="11668" y="3176190"/>
                </a:lnTo>
                <a:lnTo>
                  <a:pt x="3137" y="3188749"/>
                </a:lnTo>
                <a:lnTo>
                  <a:pt x="0" y="3204083"/>
                </a:lnTo>
                <a:lnTo>
                  <a:pt x="3137" y="3219436"/>
                </a:lnTo>
                <a:lnTo>
                  <a:pt x="11668" y="3232038"/>
                </a:lnTo>
                <a:lnTo>
                  <a:pt x="24270" y="3240569"/>
                </a:lnTo>
                <a:lnTo>
                  <a:pt x="39624" y="3243706"/>
                </a:lnTo>
                <a:lnTo>
                  <a:pt x="54957" y="3240569"/>
                </a:lnTo>
                <a:lnTo>
                  <a:pt x="67516" y="3232038"/>
                </a:lnTo>
                <a:lnTo>
                  <a:pt x="76003" y="3219436"/>
                </a:lnTo>
                <a:lnTo>
                  <a:pt x="79121" y="3204083"/>
                </a:lnTo>
                <a:lnTo>
                  <a:pt x="76003" y="3188749"/>
                </a:lnTo>
                <a:lnTo>
                  <a:pt x="67516" y="3176190"/>
                </a:lnTo>
                <a:lnTo>
                  <a:pt x="54957" y="3167703"/>
                </a:lnTo>
                <a:lnTo>
                  <a:pt x="39624" y="3164586"/>
                </a:lnTo>
                <a:close/>
              </a:path>
              <a:path w="79375" h="3244215">
                <a:moveTo>
                  <a:pt x="39624" y="3006343"/>
                </a:moveTo>
                <a:lnTo>
                  <a:pt x="24270" y="3009461"/>
                </a:lnTo>
                <a:lnTo>
                  <a:pt x="11668" y="3017948"/>
                </a:lnTo>
                <a:lnTo>
                  <a:pt x="3137" y="3030507"/>
                </a:lnTo>
                <a:lnTo>
                  <a:pt x="0" y="3045841"/>
                </a:lnTo>
                <a:lnTo>
                  <a:pt x="3137" y="3061247"/>
                </a:lnTo>
                <a:lnTo>
                  <a:pt x="11668" y="3073844"/>
                </a:lnTo>
                <a:lnTo>
                  <a:pt x="24270" y="3082345"/>
                </a:lnTo>
                <a:lnTo>
                  <a:pt x="39624" y="3085465"/>
                </a:lnTo>
                <a:lnTo>
                  <a:pt x="54957" y="3082345"/>
                </a:lnTo>
                <a:lnTo>
                  <a:pt x="67516" y="3073844"/>
                </a:lnTo>
                <a:lnTo>
                  <a:pt x="76003" y="3061247"/>
                </a:lnTo>
                <a:lnTo>
                  <a:pt x="79121" y="3045841"/>
                </a:lnTo>
                <a:lnTo>
                  <a:pt x="76003" y="3030507"/>
                </a:lnTo>
                <a:lnTo>
                  <a:pt x="67516" y="3017948"/>
                </a:lnTo>
                <a:lnTo>
                  <a:pt x="54957" y="3009461"/>
                </a:lnTo>
                <a:lnTo>
                  <a:pt x="39624" y="3006343"/>
                </a:lnTo>
                <a:close/>
              </a:path>
              <a:path w="79375" h="3244215">
                <a:moveTo>
                  <a:pt x="39624" y="2848102"/>
                </a:moveTo>
                <a:lnTo>
                  <a:pt x="24270" y="2851219"/>
                </a:lnTo>
                <a:lnTo>
                  <a:pt x="11668" y="2859706"/>
                </a:lnTo>
                <a:lnTo>
                  <a:pt x="3137" y="2872265"/>
                </a:lnTo>
                <a:lnTo>
                  <a:pt x="0" y="2887599"/>
                </a:lnTo>
                <a:lnTo>
                  <a:pt x="3137" y="2903005"/>
                </a:lnTo>
                <a:lnTo>
                  <a:pt x="11668" y="2915602"/>
                </a:lnTo>
                <a:lnTo>
                  <a:pt x="24270" y="2924103"/>
                </a:lnTo>
                <a:lnTo>
                  <a:pt x="39624" y="2927223"/>
                </a:lnTo>
                <a:lnTo>
                  <a:pt x="54957" y="2924103"/>
                </a:lnTo>
                <a:lnTo>
                  <a:pt x="67516" y="2915602"/>
                </a:lnTo>
                <a:lnTo>
                  <a:pt x="76003" y="2903005"/>
                </a:lnTo>
                <a:lnTo>
                  <a:pt x="79121" y="2887599"/>
                </a:lnTo>
                <a:lnTo>
                  <a:pt x="76003" y="2872265"/>
                </a:lnTo>
                <a:lnTo>
                  <a:pt x="67516" y="2859706"/>
                </a:lnTo>
                <a:lnTo>
                  <a:pt x="54957" y="2851219"/>
                </a:lnTo>
                <a:lnTo>
                  <a:pt x="39624" y="2848102"/>
                </a:lnTo>
                <a:close/>
              </a:path>
              <a:path w="79375" h="3244215">
                <a:moveTo>
                  <a:pt x="39624" y="2689860"/>
                </a:moveTo>
                <a:lnTo>
                  <a:pt x="24270" y="2692977"/>
                </a:lnTo>
                <a:lnTo>
                  <a:pt x="11668" y="2701464"/>
                </a:lnTo>
                <a:lnTo>
                  <a:pt x="3137" y="2714023"/>
                </a:lnTo>
                <a:lnTo>
                  <a:pt x="0" y="2729356"/>
                </a:lnTo>
                <a:lnTo>
                  <a:pt x="3137" y="2744763"/>
                </a:lnTo>
                <a:lnTo>
                  <a:pt x="11668" y="2757360"/>
                </a:lnTo>
                <a:lnTo>
                  <a:pt x="24270" y="2765861"/>
                </a:lnTo>
                <a:lnTo>
                  <a:pt x="39624" y="2768980"/>
                </a:lnTo>
                <a:lnTo>
                  <a:pt x="54957" y="2765861"/>
                </a:lnTo>
                <a:lnTo>
                  <a:pt x="67516" y="2757360"/>
                </a:lnTo>
                <a:lnTo>
                  <a:pt x="76003" y="2744763"/>
                </a:lnTo>
                <a:lnTo>
                  <a:pt x="79121" y="2729356"/>
                </a:lnTo>
                <a:lnTo>
                  <a:pt x="76003" y="2714023"/>
                </a:lnTo>
                <a:lnTo>
                  <a:pt x="67516" y="2701464"/>
                </a:lnTo>
                <a:lnTo>
                  <a:pt x="54957" y="2692977"/>
                </a:lnTo>
                <a:lnTo>
                  <a:pt x="39624" y="2689860"/>
                </a:lnTo>
                <a:close/>
              </a:path>
              <a:path w="79375" h="3244215">
                <a:moveTo>
                  <a:pt x="39624" y="2531617"/>
                </a:moveTo>
                <a:lnTo>
                  <a:pt x="24270" y="2534737"/>
                </a:lnTo>
                <a:lnTo>
                  <a:pt x="11668" y="2543238"/>
                </a:lnTo>
                <a:lnTo>
                  <a:pt x="3137" y="2555835"/>
                </a:lnTo>
                <a:lnTo>
                  <a:pt x="0" y="2571241"/>
                </a:lnTo>
                <a:lnTo>
                  <a:pt x="3137" y="2586575"/>
                </a:lnTo>
                <a:lnTo>
                  <a:pt x="11668" y="2599134"/>
                </a:lnTo>
                <a:lnTo>
                  <a:pt x="24270" y="2607621"/>
                </a:lnTo>
                <a:lnTo>
                  <a:pt x="39624" y="2610739"/>
                </a:lnTo>
                <a:lnTo>
                  <a:pt x="54957" y="2607621"/>
                </a:lnTo>
                <a:lnTo>
                  <a:pt x="67516" y="2599134"/>
                </a:lnTo>
                <a:lnTo>
                  <a:pt x="76003" y="2586575"/>
                </a:lnTo>
                <a:lnTo>
                  <a:pt x="79121" y="2571241"/>
                </a:lnTo>
                <a:lnTo>
                  <a:pt x="76003" y="2555835"/>
                </a:lnTo>
                <a:lnTo>
                  <a:pt x="67516" y="2543238"/>
                </a:lnTo>
                <a:lnTo>
                  <a:pt x="54957" y="2534737"/>
                </a:lnTo>
                <a:lnTo>
                  <a:pt x="39624" y="2531617"/>
                </a:lnTo>
                <a:close/>
              </a:path>
              <a:path w="79375" h="3244215">
                <a:moveTo>
                  <a:pt x="39624" y="2373376"/>
                </a:moveTo>
                <a:lnTo>
                  <a:pt x="24270" y="2376495"/>
                </a:lnTo>
                <a:lnTo>
                  <a:pt x="11668" y="2384996"/>
                </a:lnTo>
                <a:lnTo>
                  <a:pt x="3137" y="2397593"/>
                </a:lnTo>
                <a:lnTo>
                  <a:pt x="0" y="2413000"/>
                </a:lnTo>
                <a:lnTo>
                  <a:pt x="3137" y="2428333"/>
                </a:lnTo>
                <a:lnTo>
                  <a:pt x="11668" y="2440892"/>
                </a:lnTo>
                <a:lnTo>
                  <a:pt x="24270" y="2449379"/>
                </a:lnTo>
                <a:lnTo>
                  <a:pt x="39624" y="2452497"/>
                </a:lnTo>
                <a:lnTo>
                  <a:pt x="54957" y="2449379"/>
                </a:lnTo>
                <a:lnTo>
                  <a:pt x="67516" y="2440892"/>
                </a:lnTo>
                <a:lnTo>
                  <a:pt x="76003" y="2428333"/>
                </a:lnTo>
                <a:lnTo>
                  <a:pt x="79121" y="2413000"/>
                </a:lnTo>
                <a:lnTo>
                  <a:pt x="76003" y="2397593"/>
                </a:lnTo>
                <a:lnTo>
                  <a:pt x="67516" y="2384996"/>
                </a:lnTo>
                <a:lnTo>
                  <a:pt x="54957" y="2376495"/>
                </a:lnTo>
                <a:lnTo>
                  <a:pt x="39624" y="2373376"/>
                </a:lnTo>
                <a:close/>
              </a:path>
              <a:path w="79375" h="3244215">
                <a:moveTo>
                  <a:pt x="39624" y="2215134"/>
                </a:moveTo>
                <a:lnTo>
                  <a:pt x="24270" y="2218253"/>
                </a:lnTo>
                <a:lnTo>
                  <a:pt x="11668" y="2226754"/>
                </a:lnTo>
                <a:lnTo>
                  <a:pt x="3137" y="2239351"/>
                </a:lnTo>
                <a:lnTo>
                  <a:pt x="0" y="2254758"/>
                </a:lnTo>
                <a:lnTo>
                  <a:pt x="3137" y="2270091"/>
                </a:lnTo>
                <a:lnTo>
                  <a:pt x="11668" y="2282650"/>
                </a:lnTo>
                <a:lnTo>
                  <a:pt x="24270" y="2291137"/>
                </a:lnTo>
                <a:lnTo>
                  <a:pt x="39624" y="2294254"/>
                </a:lnTo>
                <a:lnTo>
                  <a:pt x="54957" y="2291137"/>
                </a:lnTo>
                <a:lnTo>
                  <a:pt x="67516" y="2282650"/>
                </a:lnTo>
                <a:lnTo>
                  <a:pt x="76003" y="2270091"/>
                </a:lnTo>
                <a:lnTo>
                  <a:pt x="79121" y="2254758"/>
                </a:lnTo>
                <a:lnTo>
                  <a:pt x="76003" y="2239351"/>
                </a:lnTo>
                <a:lnTo>
                  <a:pt x="67516" y="2226754"/>
                </a:lnTo>
                <a:lnTo>
                  <a:pt x="54957" y="2218253"/>
                </a:lnTo>
                <a:lnTo>
                  <a:pt x="39624" y="2215134"/>
                </a:lnTo>
                <a:close/>
              </a:path>
              <a:path w="79375" h="3244215">
                <a:moveTo>
                  <a:pt x="39624" y="2056891"/>
                </a:moveTo>
                <a:lnTo>
                  <a:pt x="24270" y="2060029"/>
                </a:lnTo>
                <a:lnTo>
                  <a:pt x="11668" y="2068560"/>
                </a:lnTo>
                <a:lnTo>
                  <a:pt x="3137" y="2081162"/>
                </a:lnTo>
                <a:lnTo>
                  <a:pt x="0" y="2096515"/>
                </a:lnTo>
                <a:lnTo>
                  <a:pt x="3137" y="2111849"/>
                </a:lnTo>
                <a:lnTo>
                  <a:pt x="11668" y="2124408"/>
                </a:lnTo>
                <a:lnTo>
                  <a:pt x="24270" y="2132895"/>
                </a:lnTo>
                <a:lnTo>
                  <a:pt x="39624" y="2136013"/>
                </a:lnTo>
                <a:lnTo>
                  <a:pt x="54957" y="2132895"/>
                </a:lnTo>
                <a:lnTo>
                  <a:pt x="67516" y="2124408"/>
                </a:lnTo>
                <a:lnTo>
                  <a:pt x="76003" y="2111849"/>
                </a:lnTo>
                <a:lnTo>
                  <a:pt x="79121" y="2096515"/>
                </a:lnTo>
                <a:lnTo>
                  <a:pt x="76003" y="2081162"/>
                </a:lnTo>
                <a:lnTo>
                  <a:pt x="67516" y="2068560"/>
                </a:lnTo>
                <a:lnTo>
                  <a:pt x="54957" y="2060029"/>
                </a:lnTo>
                <a:lnTo>
                  <a:pt x="39624" y="2056891"/>
                </a:lnTo>
                <a:close/>
              </a:path>
              <a:path w="79375" h="3244215">
                <a:moveTo>
                  <a:pt x="39624" y="1898650"/>
                </a:moveTo>
                <a:lnTo>
                  <a:pt x="24270" y="1901787"/>
                </a:lnTo>
                <a:lnTo>
                  <a:pt x="11668" y="1910318"/>
                </a:lnTo>
                <a:lnTo>
                  <a:pt x="3137" y="1922920"/>
                </a:lnTo>
                <a:lnTo>
                  <a:pt x="0" y="1938274"/>
                </a:lnTo>
                <a:lnTo>
                  <a:pt x="3137" y="1953607"/>
                </a:lnTo>
                <a:lnTo>
                  <a:pt x="11668" y="1966166"/>
                </a:lnTo>
                <a:lnTo>
                  <a:pt x="24270" y="1974653"/>
                </a:lnTo>
                <a:lnTo>
                  <a:pt x="39624" y="1977771"/>
                </a:lnTo>
                <a:lnTo>
                  <a:pt x="54957" y="1974653"/>
                </a:lnTo>
                <a:lnTo>
                  <a:pt x="67516" y="1966166"/>
                </a:lnTo>
                <a:lnTo>
                  <a:pt x="76003" y="1953607"/>
                </a:lnTo>
                <a:lnTo>
                  <a:pt x="79121" y="1938274"/>
                </a:lnTo>
                <a:lnTo>
                  <a:pt x="76003" y="1922920"/>
                </a:lnTo>
                <a:lnTo>
                  <a:pt x="67516" y="1910318"/>
                </a:lnTo>
                <a:lnTo>
                  <a:pt x="54957" y="1901787"/>
                </a:lnTo>
                <a:lnTo>
                  <a:pt x="39624" y="1898650"/>
                </a:lnTo>
                <a:close/>
              </a:path>
              <a:path w="79375" h="3244215">
                <a:moveTo>
                  <a:pt x="39624" y="1740535"/>
                </a:moveTo>
                <a:lnTo>
                  <a:pt x="24270" y="1743652"/>
                </a:lnTo>
                <a:lnTo>
                  <a:pt x="11668" y="1752139"/>
                </a:lnTo>
                <a:lnTo>
                  <a:pt x="3137" y="1764698"/>
                </a:lnTo>
                <a:lnTo>
                  <a:pt x="0" y="1780031"/>
                </a:lnTo>
                <a:lnTo>
                  <a:pt x="3137" y="1795385"/>
                </a:lnTo>
                <a:lnTo>
                  <a:pt x="11668" y="1807987"/>
                </a:lnTo>
                <a:lnTo>
                  <a:pt x="24270" y="1816518"/>
                </a:lnTo>
                <a:lnTo>
                  <a:pt x="39624" y="1819655"/>
                </a:lnTo>
                <a:lnTo>
                  <a:pt x="54957" y="1816518"/>
                </a:lnTo>
                <a:lnTo>
                  <a:pt x="67516" y="1807987"/>
                </a:lnTo>
                <a:lnTo>
                  <a:pt x="76003" y="1795385"/>
                </a:lnTo>
                <a:lnTo>
                  <a:pt x="79121" y="1780031"/>
                </a:lnTo>
                <a:lnTo>
                  <a:pt x="76003" y="1764698"/>
                </a:lnTo>
                <a:lnTo>
                  <a:pt x="67516" y="1752139"/>
                </a:lnTo>
                <a:lnTo>
                  <a:pt x="54957" y="1743652"/>
                </a:lnTo>
                <a:lnTo>
                  <a:pt x="39624" y="1740535"/>
                </a:lnTo>
                <a:close/>
              </a:path>
              <a:path w="79375" h="3244215">
                <a:moveTo>
                  <a:pt x="39624" y="1582292"/>
                </a:moveTo>
                <a:lnTo>
                  <a:pt x="24270" y="1585410"/>
                </a:lnTo>
                <a:lnTo>
                  <a:pt x="11668" y="1593897"/>
                </a:lnTo>
                <a:lnTo>
                  <a:pt x="3137" y="1606456"/>
                </a:lnTo>
                <a:lnTo>
                  <a:pt x="0" y="1621789"/>
                </a:lnTo>
                <a:lnTo>
                  <a:pt x="3137" y="1637143"/>
                </a:lnTo>
                <a:lnTo>
                  <a:pt x="11668" y="1649745"/>
                </a:lnTo>
                <a:lnTo>
                  <a:pt x="24270" y="1658276"/>
                </a:lnTo>
                <a:lnTo>
                  <a:pt x="39624" y="1661414"/>
                </a:lnTo>
                <a:lnTo>
                  <a:pt x="54957" y="1658276"/>
                </a:lnTo>
                <a:lnTo>
                  <a:pt x="67516" y="1649745"/>
                </a:lnTo>
                <a:lnTo>
                  <a:pt x="76003" y="1637143"/>
                </a:lnTo>
                <a:lnTo>
                  <a:pt x="79121" y="1621789"/>
                </a:lnTo>
                <a:lnTo>
                  <a:pt x="76003" y="1606456"/>
                </a:lnTo>
                <a:lnTo>
                  <a:pt x="67516" y="1593897"/>
                </a:lnTo>
                <a:lnTo>
                  <a:pt x="54957" y="1585410"/>
                </a:lnTo>
                <a:lnTo>
                  <a:pt x="39624" y="1582292"/>
                </a:lnTo>
                <a:close/>
              </a:path>
              <a:path w="79375" h="3244215">
                <a:moveTo>
                  <a:pt x="39624" y="1424051"/>
                </a:moveTo>
                <a:lnTo>
                  <a:pt x="24270" y="1427168"/>
                </a:lnTo>
                <a:lnTo>
                  <a:pt x="11668" y="1435655"/>
                </a:lnTo>
                <a:lnTo>
                  <a:pt x="3137" y="1448214"/>
                </a:lnTo>
                <a:lnTo>
                  <a:pt x="0" y="1463548"/>
                </a:lnTo>
                <a:lnTo>
                  <a:pt x="3137" y="1478954"/>
                </a:lnTo>
                <a:lnTo>
                  <a:pt x="11668" y="1491551"/>
                </a:lnTo>
                <a:lnTo>
                  <a:pt x="24270" y="1500052"/>
                </a:lnTo>
                <a:lnTo>
                  <a:pt x="39624" y="1503172"/>
                </a:lnTo>
                <a:lnTo>
                  <a:pt x="54957" y="1500052"/>
                </a:lnTo>
                <a:lnTo>
                  <a:pt x="67516" y="1491551"/>
                </a:lnTo>
                <a:lnTo>
                  <a:pt x="76003" y="1478954"/>
                </a:lnTo>
                <a:lnTo>
                  <a:pt x="79121" y="1463548"/>
                </a:lnTo>
                <a:lnTo>
                  <a:pt x="76003" y="1448214"/>
                </a:lnTo>
                <a:lnTo>
                  <a:pt x="67516" y="1435655"/>
                </a:lnTo>
                <a:lnTo>
                  <a:pt x="54957" y="1427168"/>
                </a:lnTo>
                <a:lnTo>
                  <a:pt x="39624" y="1424051"/>
                </a:lnTo>
                <a:close/>
              </a:path>
              <a:path w="79375" h="3244215">
                <a:moveTo>
                  <a:pt x="39624" y="1265809"/>
                </a:moveTo>
                <a:lnTo>
                  <a:pt x="24270" y="1268926"/>
                </a:lnTo>
                <a:lnTo>
                  <a:pt x="11668" y="1277413"/>
                </a:lnTo>
                <a:lnTo>
                  <a:pt x="3137" y="1289972"/>
                </a:lnTo>
                <a:lnTo>
                  <a:pt x="0" y="1305305"/>
                </a:lnTo>
                <a:lnTo>
                  <a:pt x="3137" y="1320712"/>
                </a:lnTo>
                <a:lnTo>
                  <a:pt x="11668" y="1333309"/>
                </a:lnTo>
                <a:lnTo>
                  <a:pt x="24270" y="1341810"/>
                </a:lnTo>
                <a:lnTo>
                  <a:pt x="39624" y="1344929"/>
                </a:lnTo>
                <a:lnTo>
                  <a:pt x="54957" y="1341810"/>
                </a:lnTo>
                <a:lnTo>
                  <a:pt x="67516" y="1333309"/>
                </a:lnTo>
                <a:lnTo>
                  <a:pt x="76003" y="1320712"/>
                </a:lnTo>
                <a:lnTo>
                  <a:pt x="79121" y="1305305"/>
                </a:lnTo>
                <a:lnTo>
                  <a:pt x="76003" y="1289972"/>
                </a:lnTo>
                <a:lnTo>
                  <a:pt x="67516" y="1277413"/>
                </a:lnTo>
                <a:lnTo>
                  <a:pt x="54957" y="1268926"/>
                </a:lnTo>
                <a:lnTo>
                  <a:pt x="39624" y="1265809"/>
                </a:lnTo>
                <a:close/>
              </a:path>
              <a:path w="79375" h="3244215">
                <a:moveTo>
                  <a:pt x="39624" y="1107566"/>
                </a:moveTo>
                <a:lnTo>
                  <a:pt x="24270" y="1110684"/>
                </a:lnTo>
                <a:lnTo>
                  <a:pt x="11668" y="1119171"/>
                </a:lnTo>
                <a:lnTo>
                  <a:pt x="3137" y="1131730"/>
                </a:lnTo>
                <a:lnTo>
                  <a:pt x="0" y="1147064"/>
                </a:lnTo>
                <a:lnTo>
                  <a:pt x="3137" y="1162470"/>
                </a:lnTo>
                <a:lnTo>
                  <a:pt x="11668" y="1175067"/>
                </a:lnTo>
                <a:lnTo>
                  <a:pt x="24270" y="1183568"/>
                </a:lnTo>
                <a:lnTo>
                  <a:pt x="39624" y="1186688"/>
                </a:lnTo>
                <a:lnTo>
                  <a:pt x="54957" y="1183568"/>
                </a:lnTo>
                <a:lnTo>
                  <a:pt x="67516" y="1175067"/>
                </a:lnTo>
                <a:lnTo>
                  <a:pt x="76003" y="1162470"/>
                </a:lnTo>
                <a:lnTo>
                  <a:pt x="79121" y="1147064"/>
                </a:lnTo>
                <a:lnTo>
                  <a:pt x="76003" y="1131730"/>
                </a:lnTo>
                <a:lnTo>
                  <a:pt x="67516" y="1119171"/>
                </a:lnTo>
                <a:lnTo>
                  <a:pt x="54957" y="1110684"/>
                </a:lnTo>
                <a:lnTo>
                  <a:pt x="39624" y="1107566"/>
                </a:lnTo>
                <a:close/>
              </a:path>
              <a:path w="79375" h="3244215">
                <a:moveTo>
                  <a:pt x="39624" y="949325"/>
                </a:moveTo>
                <a:lnTo>
                  <a:pt x="24270" y="952444"/>
                </a:lnTo>
                <a:lnTo>
                  <a:pt x="11668" y="960945"/>
                </a:lnTo>
                <a:lnTo>
                  <a:pt x="3137" y="973542"/>
                </a:lnTo>
                <a:lnTo>
                  <a:pt x="0" y="988949"/>
                </a:lnTo>
                <a:lnTo>
                  <a:pt x="3137" y="1004282"/>
                </a:lnTo>
                <a:lnTo>
                  <a:pt x="11668" y="1016841"/>
                </a:lnTo>
                <a:lnTo>
                  <a:pt x="24270" y="1025328"/>
                </a:lnTo>
                <a:lnTo>
                  <a:pt x="39624" y="1028446"/>
                </a:lnTo>
                <a:lnTo>
                  <a:pt x="54957" y="1025328"/>
                </a:lnTo>
                <a:lnTo>
                  <a:pt x="67516" y="1016841"/>
                </a:lnTo>
                <a:lnTo>
                  <a:pt x="76003" y="1004282"/>
                </a:lnTo>
                <a:lnTo>
                  <a:pt x="79121" y="988949"/>
                </a:lnTo>
                <a:lnTo>
                  <a:pt x="76003" y="973542"/>
                </a:lnTo>
                <a:lnTo>
                  <a:pt x="67516" y="960945"/>
                </a:lnTo>
                <a:lnTo>
                  <a:pt x="54957" y="952444"/>
                </a:lnTo>
                <a:lnTo>
                  <a:pt x="39624" y="949325"/>
                </a:lnTo>
                <a:close/>
              </a:path>
              <a:path w="79375" h="3244215">
                <a:moveTo>
                  <a:pt x="39624" y="791083"/>
                </a:moveTo>
                <a:lnTo>
                  <a:pt x="24270" y="794202"/>
                </a:lnTo>
                <a:lnTo>
                  <a:pt x="11668" y="802703"/>
                </a:lnTo>
                <a:lnTo>
                  <a:pt x="3137" y="815300"/>
                </a:lnTo>
                <a:lnTo>
                  <a:pt x="0" y="830706"/>
                </a:lnTo>
                <a:lnTo>
                  <a:pt x="3137" y="846040"/>
                </a:lnTo>
                <a:lnTo>
                  <a:pt x="11668" y="858599"/>
                </a:lnTo>
                <a:lnTo>
                  <a:pt x="24270" y="867086"/>
                </a:lnTo>
                <a:lnTo>
                  <a:pt x="39624" y="870203"/>
                </a:lnTo>
                <a:lnTo>
                  <a:pt x="54957" y="867086"/>
                </a:lnTo>
                <a:lnTo>
                  <a:pt x="67516" y="858599"/>
                </a:lnTo>
                <a:lnTo>
                  <a:pt x="76003" y="846040"/>
                </a:lnTo>
                <a:lnTo>
                  <a:pt x="79121" y="830706"/>
                </a:lnTo>
                <a:lnTo>
                  <a:pt x="76003" y="815300"/>
                </a:lnTo>
                <a:lnTo>
                  <a:pt x="67516" y="802703"/>
                </a:lnTo>
                <a:lnTo>
                  <a:pt x="54957" y="794202"/>
                </a:lnTo>
                <a:lnTo>
                  <a:pt x="39624" y="791083"/>
                </a:lnTo>
                <a:close/>
              </a:path>
              <a:path w="79375" h="3244215">
                <a:moveTo>
                  <a:pt x="39624" y="632840"/>
                </a:moveTo>
                <a:lnTo>
                  <a:pt x="24270" y="635960"/>
                </a:lnTo>
                <a:lnTo>
                  <a:pt x="11668" y="644461"/>
                </a:lnTo>
                <a:lnTo>
                  <a:pt x="3137" y="657058"/>
                </a:lnTo>
                <a:lnTo>
                  <a:pt x="0" y="672464"/>
                </a:lnTo>
                <a:lnTo>
                  <a:pt x="3137" y="687798"/>
                </a:lnTo>
                <a:lnTo>
                  <a:pt x="11668" y="700357"/>
                </a:lnTo>
                <a:lnTo>
                  <a:pt x="24270" y="708844"/>
                </a:lnTo>
                <a:lnTo>
                  <a:pt x="39624" y="711962"/>
                </a:lnTo>
                <a:lnTo>
                  <a:pt x="54957" y="708844"/>
                </a:lnTo>
                <a:lnTo>
                  <a:pt x="67516" y="700357"/>
                </a:lnTo>
                <a:lnTo>
                  <a:pt x="76003" y="687798"/>
                </a:lnTo>
                <a:lnTo>
                  <a:pt x="79121" y="672464"/>
                </a:lnTo>
                <a:lnTo>
                  <a:pt x="76003" y="657058"/>
                </a:lnTo>
                <a:lnTo>
                  <a:pt x="67516" y="644461"/>
                </a:lnTo>
                <a:lnTo>
                  <a:pt x="54957" y="635960"/>
                </a:lnTo>
                <a:lnTo>
                  <a:pt x="39624" y="632840"/>
                </a:lnTo>
                <a:close/>
              </a:path>
              <a:path w="79375" h="3244215">
                <a:moveTo>
                  <a:pt x="39624" y="474599"/>
                </a:moveTo>
                <a:lnTo>
                  <a:pt x="24270" y="477736"/>
                </a:lnTo>
                <a:lnTo>
                  <a:pt x="11668" y="486267"/>
                </a:lnTo>
                <a:lnTo>
                  <a:pt x="3137" y="498869"/>
                </a:lnTo>
                <a:lnTo>
                  <a:pt x="0" y="514223"/>
                </a:lnTo>
                <a:lnTo>
                  <a:pt x="3137" y="529556"/>
                </a:lnTo>
                <a:lnTo>
                  <a:pt x="11668" y="542115"/>
                </a:lnTo>
                <a:lnTo>
                  <a:pt x="24270" y="550602"/>
                </a:lnTo>
                <a:lnTo>
                  <a:pt x="39624" y="553720"/>
                </a:lnTo>
                <a:lnTo>
                  <a:pt x="54957" y="550602"/>
                </a:lnTo>
                <a:lnTo>
                  <a:pt x="67516" y="542115"/>
                </a:lnTo>
                <a:lnTo>
                  <a:pt x="76003" y="529556"/>
                </a:lnTo>
                <a:lnTo>
                  <a:pt x="79121" y="514223"/>
                </a:lnTo>
                <a:lnTo>
                  <a:pt x="76003" y="498869"/>
                </a:lnTo>
                <a:lnTo>
                  <a:pt x="67516" y="486267"/>
                </a:lnTo>
                <a:lnTo>
                  <a:pt x="54957" y="477736"/>
                </a:lnTo>
                <a:lnTo>
                  <a:pt x="39624" y="474599"/>
                </a:lnTo>
                <a:close/>
              </a:path>
              <a:path w="79375" h="3244215">
                <a:moveTo>
                  <a:pt x="39624" y="316484"/>
                </a:moveTo>
                <a:lnTo>
                  <a:pt x="24270" y="319601"/>
                </a:lnTo>
                <a:lnTo>
                  <a:pt x="11668" y="328088"/>
                </a:lnTo>
                <a:lnTo>
                  <a:pt x="3137" y="340647"/>
                </a:lnTo>
                <a:lnTo>
                  <a:pt x="0" y="355980"/>
                </a:lnTo>
                <a:lnTo>
                  <a:pt x="3137" y="371314"/>
                </a:lnTo>
                <a:lnTo>
                  <a:pt x="11668" y="383873"/>
                </a:lnTo>
                <a:lnTo>
                  <a:pt x="24270" y="392360"/>
                </a:lnTo>
                <a:lnTo>
                  <a:pt x="39624" y="395477"/>
                </a:lnTo>
                <a:lnTo>
                  <a:pt x="54957" y="392360"/>
                </a:lnTo>
                <a:lnTo>
                  <a:pt x="67516" y="383873"/>
                </a:lnTo>
                <a:lnTo>
                  <a:pt x="76003" y="371314"/>
                </a:lnTo>
                <a:lnTo>
                  <a:pt x="79121" y="355980"/>
                </a:lnTo>
                <a:lnTo>
                  <a:pt x="76003" y="340647"/>
                </a:lnTo>
                <a:lnTo>
                  <a:pt x="67516" y="328088"/>
                </a:lnTo>
                <a:lnTo>
                  <a:pt x="54957" y="319601"/>
                </a:lnTo>
                <a:lnTo>
                  <a:pt x="39624" y="316484"/>
                </a:lnTo>
                <a:close/>
              </a:path>
              <a:path w="79375" h="3244215">
                <a:moveTo>
                  <a:pt x="39624" y="158242"/>
                </a:moveTo>
                <a:lnTo>
                  <a:pt x="24270" y="161359"/>
                </a:lnTo>
                <a:lnTo>
                  <a:pt x="11668" y="169846"/>
                </a:lnTo>
                <a:lnTo>
                  <a:pt x="3137" y="182405"/>
                </a:lnTo>
                <a:lnTo>
                  <a:pt x="0" y="197739"/>
                </a:lnTo>
                <a:lnTo>
                  <a:pt x="3137" y="213092"/>
                </a:lnTo>
                <a:lnTo>
                  <a:pt x="11668" y="225694"/>
                </a:lnTo>
                <a:lnTo>
                  <a:pt x="24270" y="234225"/>
                </a:lnTo>
                <a:lnTo>
                  <a:pt x="39624" y="237362"/>
                </a:lnTo>
                <a:lnTo>
                  <a:pt x="54957" y="234225"/>
                </a:lnTo>
                <a:lnTo>
                  <a:pt x="67516" y="225694"/>
                </a:lnTo>
                <a:lnTo>
                  <a:pt x="76003" y="213092"/>
                </a:lnTo>
                <a:lnTo>
                  <a:pt x="79121" y="197739"/>
                </a:lnTo>
                <a:lnTo>
                  <a:pt x="76003" y="182405"/>
                </a:lnTo>
                <a:lnTo>
                  <a:pt x="67516" y="169846"/>
                </a:lnTo>
                <a:lnTo>
                  <a:pt x="54957" y="161359"/>
                </a:lnTo>
                <a:lnTo>
                  <a:pt x="39624" y="158242"/>
                </a:lnTo>
                <a:close/>
              </a:path>
              <a:path w="79375" h="3244215">
                <a:moveTo>
                  <a:pt x="39624" y="0"/>
                </a:moveTo>
                <a:lnTo>
                  <a:pt x="24270" y="3117"/>
                </a:lnTo>
                <a:lnTo>
                  <a:pt x="11668" y="11604"/>
                </a:lnTo>
                <a:lnTo>
                  <a:pt x="3137" y="24163"/>
                </a:lnTo>
                <a:lnTo>
                  <a:pt x="0" y="39497"/>
                </a:lnTo>
                <a:lnTo>
                  <a:pt x="3137" y="54903"/>
                </a:lnTo>
                <a:lnTo>
                  <a:pt x="11668" y="67500"/>
                </a:lnTo>
                <a:lnTo>
                  <a:pt x="24270" y="76001"/>
                </a:lnTo>
                <a:lnTo>
                  <a:pt x="39624" y="79121"/>
                </a:lnTo>
                <a:lnTo>
                  <a:pt x="54957" y="76001"/>
                </a:lnTo>
                <a:lnTo>
                  <a:pt x="67516" y="67500"/>
                </a:lnTo>
                <a:lnTo>
                  <a:pt x="76003" y="54903"/>
                </a:lnTo>
                <a:lnTo>
                  <a:pt x="79121" y="39497"/>
                </a:lnTo>
                <a:lnTo>
                  <a:pt x="76003" y="24163"/>
                </a:lnTo>
                <a:lnTo>
                  <a:pt x="67516" y="11604"/>
                </a:lnTo>
                <a:lnTo>
                  <a:pt x="54957" y="3117"/>
                </a:lnTo>
                <a:lnTo>
                  <a:pt x="39624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>
            <a:noAutofit/>
          </a:bodyPr>
          <a:lstStyle/>
          <a:p>
            <a:pPr lvl="0" algn="l"/>
            <a:endParaRPr>
              <a:sym typeface="+mn-ea"/>
            </a:endParaRPr>
          </a:p>
        </p:txBody>
      </p:sp>
      <p:sp>
        <p:nvSpPr>
          <p:cNvPr id="8" name="object 12"/>
          <p:cNvSpPr/>
          <p:nvPr/>
        </p:nvSpPr>
        <p:spPr>
          <a:xfrm>
            <a:off x="7534572" y="1352080"/>
            <a:ext cx="1944618" cy="47417"/>
          </a:xfrm>
          <a:custGeom>
            <a:avLst/>
            <a:gdLst/>
            <a:ahLst/>
            <a:cxnLst/>
            <a:rect l="l" t="t" r="r" b="b"/>
            <a:pathLst>
              <a:path w="2917825" h="71119">
                <a:moveTo>
                  <a:pt x="35687" y="0"/>
                </a:moveTo>
                <a:lnTo>
                  <a:pt x="21859" y="2805"/>
                </a:lnTo>
                <a:lnTo>
                  <a:pt x="10509" y="10445"/>
                </a:lnTo>
                <a:lnTo>
                  <a:pt x="2825" y="21752"/>
                </a:lnTo>
                <a:lnTo>
                  <a:pt x="0" y="35559"/>
                </a:lnTo>
                <a:lnTo>
                  <a:pt x="2825" y="49367"/>
                </a:lnTo>
                <a:lnTo>
                  <a:pt x="10509" y="60674"/>
                </a:lnTo>
                <a:lnTo>
                  <a:pt x="21859" y="68314"/>
                </a:lnTo>
                <a:lnTo>
                  <a:pt x="35687" y="71120"/>
                </a:lnTo>
                <a:lnTo>
                  <a:pt x="49494" y="68314"/>
                </a:lnTo>
                <a:lnTo>
                  <a:pt x="60801" y="60674"/>
                </a:lnTo>
                <a:lnTo>
                  <a:pt x="68441" y="49367"/>
                </a:lnTo>
                <a:lnTo>
                  <a:pt x="71247" y="35559"/>
                </a:lnTo>
                <a:lnTo>
                  <a:pt x="68441" y="21752"/>
                </a:lnTo>
                <a:lnTo>
                  <a:pt x="60801" y="10445"/>
                </a:lnTo>
                <a:lnTo>
                  <a:pt x="49494" y="2805"/>
                </a:lnTo>
                <a:lnTo>
                  <a:pt x="35687" y="0"/>
                </a:lnTo>
                <a:close/>
              </a:path>
              <a:path w="2917825" h="71119">
                <a:moveTo>
                  <a:pt x="177927" y="0"/>
                </a:moveTo>
                <a:lnTo>
                  <a:pt x="164119" y="2805"/>
                </a:lnTo>
                <a:lnTo>
                  <a:pt x="152812" y="10445"/>
                </a:lnTo>
                <a:lnTo>
                  <a:pt x="145172" y="21752"/>
                </a:lnTo>
                <a:lnTo>
                  <a:pt x="142367" y="35559"/>
                </a:lnTo>
                <a:lnTo>
                  <a:pt x="145172" y="49367"/>
                </a:lnTo>
                <a:lnTo>
                  <a:pt x="152812" y="60674"/>
                </a:lnTo>
                <a:lnTo>
                  <a:pt x="164119" y="68314"/>
                </a:lnTo>
                <a:lnTo>
                  <a:pt x="177927" y="71120"/>
                </a:lnTo>
                <a:lnTo>
                  <a:pt x="191734" y="68314"/>
                </a:lnTo>
                <a:lnTo>
                  <a:pt x="203041" y="60674"/>
                </a:lnTo>
                <a:lnTo>
                  <a:pt x="210681" y="49367"/>
                </a:lnTo>
                <a:lnTo>
                  <a:pt x="213487" y="35559"/>
                </a:lnTo>
                <a:lnTo>
                  <a:pt x="210681" y="21752"/>
                </a:lnTo>
                <a:lnTo>
                  <a:pt x="203041" y="10445"/>
                </a:lnTo>
                <a:lnTo>
                  <a:pt x="191734" y="2805"/>
                </a:lnTo>
                <a:lnTo>
                  <a:pt x="177927" y="0"/>
                </a:lnTo>
                <a:close/>
              </a:path>
              <a:path w="2917825" h="71119">
                <a:moveTo>
                  <a:pt x="320294" y="0"/>
                </a:moveTo>
                <a:lnTo>
                  <a:pt x="306486" y="2805"/>
                </a:lnTo>
                <a:lnTo>
                  <a:pt x="295179" y="10445"/>
                </a:lnTo>
                <a:lnTo>
                  <a:pt x="287539" y="21752"/>
                </a:lnTo>
                <a:lnTo>
                  <a:pt x="284734" y="35559"/>
                </a:lnTo>
                <a:lnTo>
                  <a:pt x="287539" y="49367"/>
                </a:lnTo>
                <a:lnTo>
                  <a:pt x="295179" y="60674"/>
                </a:lnTo>
                <a:lnTo>
                  <a:pt x="306486" y="68314"/>
                </a:lnTo>
                <a:lnTo>
                  <a:pt x="320294" y="71120"/>
                </a:lnTo>
                <a:lnTo>
                  <a:pt x="334101" y="68314"/>
                </a:lnTo>
                <a:lnTo>
                  <a:pt x="345408" y="60674"/>
                </a:lnTo>
                <a:lnTo>
                  <a:pt x="353048" y="49367"/>
                </a:lnTo>
                <a:lnTo>
                  <a:pt x="355854" y="35559"/>
                </a:lnTo>
                <a:lnTo>
                  <a:pt x="353048" y="21752"/>
                </a:lnTo>
                <a:lnTo>
                  <a:pt x="345408" y="10445"/>
                </a:lnTo>
                <a:lnTo>
                  <a:pt x="334101" y="2805"/>
                </a:lnTo>
                <a:lnTo>
                  <a:pt x="320294" y="0"/>
                </a:lnTo>
                <a:close/>
              </a:path>
              <a:path w="2917825" h="71119">
                <a:moveTo>
                  <a:pt x="462661" y="0"/>
                </a:moveTo>
                <a:lnTo>
                  <a:pt x="448780" y="2805"/>
                </a:lnTo>
                <a:lnTo>
                  <a:pt x="437435" y="10445"/>
                </a:lnTo>
                <a:lnTo>
                  <a:pt x="429781" y="21752"/>
                </a:lnTo>
                <a:lnTo>
                  <a:pt x="426974" y="35559"/>
                </a:lnTo>
                <a:lnTo>
                  <a:pt x="429781" y="49367"/>
                </a:lnTo>
                <a:lnTo>
                  <a:pt x="437435" y="60674"/>
                </a:lnTo>
                <a:lnTo>
                  <a:pt x="448780" y="68314"/>
                </a:lnTo>
                <a:lnTo>
                  <a:pt x="462661" y="71120"/>
                </a:lnTo>
                <a:lnTo>
                  <a:pt x="476468" y="68314"/>
                </a:lnTo>
                <a:lnTo>
                  <a:pt x="487775" y="60674"/>
                </a:lnTo>
                <a:lnTo>
                  <a:pt x="495415" y="49367"/>
                </a:lnTo>
                <a:lnTo>
                  <a:pt x="498221" y="35559"/>
                </a:lnTo>
                <a:lnTo>
                  <a:pt x="495415" y="21752"/>
                </a:lnTo>
                <a:lnTo>
                  <a:pt x="487775" y="10445"/>
                </a:lnTo>
                <a:lnTo>
                  <a:pt x="476468" y="2805"/>
                </a:lnTo>
                <a:lnTo>
                  <a:pt x="462661" y="0"/>
                </a:lnTo>
                <a:close/>
              </a:path>
              <a:path w="2917825" h="71119">
                <a:moveTo>
                  <a:pt x="604901" y="0"/>
                </a:moveTo>
                <a:lnTo>
                  <a:pt x="591093" y="2805"/>
                </a:lnTo>
                <a:lnTo>
                  <a:pt x="579786" y="10445"/>
                </a:lnTo>
                <a:lnTo>
                  <a:pt x="572146" y="21752"/>
                </a:lnTo>
                <a:lnTo>
                  <a:pt x="569341" y="35559"/>
                </a:lnTo>
                <a:lnTo>
                  <a:pt x="572146" y="49367"/>
                </a:lnTo>
                <a:lnTo>
                  <a:pt x="579786" y="60674"/>
                </a:lnTo>
                <a:lnTo>
                  <a:pt x="591093" y="68314"/>
                </a:lnTo>
                <a:lnTo>
                  <a:pt x="604901" y="71120"/>
                </a:lnTo>
                <a:lnTo>
                  <a:pt x="618708" y="68314"/>
                </a:lnTo>
                <a:lnTo>
                  <a:pt x="630015" y="60674"/>
                </a:lnTo>
                <a:lnTo>
                  <a:pt x="637655" y="49367"/>
                </a:lnTo>
                <a:lnTo>
                  <a:pt x="640461" y="35559"/>
                </a:lnTo>
                <a:lnTo>
                  <a:pt x="637655" y="21752"/>
                </a:lnTo>
                <a:lnTo>
                  <a:pt x="630015" y="10445"/>
                </a:lnTo>
                <a:lnTo>
                  <a:pt x="618708" y="2805"/>
                </a:lnTo>
                <a:lnTo>
                  <a:pt x="604901" y="0"/>
                </a:lnTo>
                <a:close/>
              </a:path>
              <a:path w="2917825" h="71119">
                <a:moveTo>
                  <a:pt x="747268" y="0"/>
                </a:moveTo>
                <a:lnTo>
                  <a:pt x="733460" y="2805"/>
                </a:lnTo>
                <a:lnTo>
                  <a:pt x="722153" y="10445"/>
                </a:lnTo>
                <a:lnTo>
                  <a:pt x="714513" y="21752"/>
                </a:lnTo>
                <a:lnTo>
                  <a:pt x="711708" y="35559"/>
                </a:lnTo>
                <a:lnTo>
                  <a:pt x="714513" y="49367"/>
                </a:lnTo>
                <a:lnTo>
                  <a:pt x="722153" y="60674"/>
                </a:lnTo>
                <a:lnTo>
                  <a:pt x="733460" y="68314"/>
                </a:lnTo>
                <a:lnTo>
                  <a:pt x="747268" y="71120"/>
                </a:lnTo>
                <a:lnTo>
                  <a:pt x="761075" y="68314"/>
                </a:lnTo>
                <a:lnTo>
                  <a:pt x="772382" y="60674"/>
                </a:lnTo>
                <a:lnTo>
                  <a:pt x="780022" y="49367"/>
                </a:lnTo>
                <a:lnTo>
                  <a:pt x="782828" y="35559"/>
                </a:lnTo>
                <a:lnTo>
                  <a:pt x="780022" y="21752"/>
                </a:lnTo>
                <a:lnTo>
                  <a:pt x="772382" y="10445"/>
                </a:lnTo>
                <a:lnTo>
                  <a:pt x="761075" y="2805"/>
                </a:lnTo>
                <a:lnTo>
                  <a:pt x="747268" y="0"/>
                </a:lnTo>
                <a:close/>
              </a:path>
              <a:path w="2917825" h="71119">
                <a:moveTo>
                  <a:pt x="889508" y="0"/>
                </a:moveTo>
                <a:lnTo>
                  <a:pt x="875700" y="2805"/>
                </a:lnTo>
                <a:lnTo>
                  <a:pt x="864393" y="10445"/>
                </a:lnTo>
                <a:lnTo>
                  <a:pt x="856753" y="21752"/>
                </a:lnTo>
                <a:lnTo>
                  <a:pt x="853948" y="35559"/>
                </a:lnTo>
                <a:lnTo>
                  <a:pt x="856753" y="49367"/>
                </a:lnTo>
                <a:lnTo>
                  <a:pt x="864393" y="60674"/>
                </a:lnTo>
                <a:lnTo>
                  <a:pt x="875700" y="68314"/>
                </a:lnTo>
                <a:lnTo>
                  <a:pt x="889508" y="71120"/>
                </a:lnTo>
                <a:lnTo>
                  <a:pt x="903388" y="68314"/>
                </a:lnTo>
                <a:lnTo>
                  <a:pt x="914733" y="60674"/>
                </a:lnTo>
                <a:lnTo>
                  <a:pt x="922387" y="49367"/>
                </a:lnTo>
                <a:lnTo>
                  <a:pt x="925195" y="35559"/>
                </a:lnTo>
                <a:lnTo>
                  <a:pt x="922387" y="21752"/>
                </a:lnTo>
                <a:lnTo>
                  <a:pt x="914733" y="10445"/>
                </a:lnTo>
                <a:lnTo>
                  <a:pt x="903388" y="2805"/>
                </a:lnTo>
                <a:lnTo>
                  <a:pt x="889508" y="0"/>
                </a:lnTo>
                <a:close/>
              </a:path>
              <a:path w="2917825" h="71119">
                <a:moveTo>
                  <a:pt x="1031875" y="0"/>
                </a:moveTo>
                <a:lnTo>
                  <a:pt x="1018067" y="2805"/>
                </a:lnTo>
                <a:lnTo>
                  <a:pt x="1006760" y="10445"/>
                </a:lnTo>
                <a:lnTo>
                  <a:pt x="999120" y="21752"/>
                </a:lnTo>
                <a:lnTo>
                  <a:pt x="996315" y="35559"/>
                </a:lnTo>
                <a:lnTo>
                  <a:pt x="999120" y="49367"/>
                </a:lnTo>
                <a:lnTo>
                  <a:pt x="1006760" y="60674"/>
                </a:lnTo>
                <a:lnTo>
                  <a:pt x="1018067" y="68314"/>
                </a:lnTo>
                <a:lnTo>
                  <a:pt x="1031875" y="71120"/>
                </a:lnTo>
                <a:lnTo>
                  <a:pt x="1045682" y="68314"/>
                </a:lnTo>
                <a:lnTo>
                  <a:pt x="1056989" y="60674"/>
                </a:lnTo>
                <a:lnTo>
                  <a:pt x="1064629" y="49367"/>
                </a:lnTo>
                <a:lnTo>
                  <a:pt x="1067435" y="35559"/>
                </a:lnTo>
                <a:lnTo>
                  <a:pt x="1064629" y="21752"/>
                </a:lnTo>
                <a:lnTo>
                  <a:pt x="1056989" y="10445"/>
                </a:lnTo>
                <a:lnTo>
                  <a:pt x="1045682" y="2805"/>
                </a:lnTo>
                <a:lnTo>
                  <a:pt x="1031875" y="0"/>
                </a:lnTo>
                <a:close/>
              </a:path>
              <a:path w="2917825" h="71119">
                <a:moveTo>
                  <a:pt x="1174242" y="0"/>
                </a:moveTo>
                <a:lnTo>
                  <a:pt x="1160434" y="2805"/>
                </a:lnTo>
                <a:lnTo>
                  <a:pt x="1149127" y="10445"/>
                </a:lnTo>
                <a:lnTo>
                  <a:pt x="1141487" y="21752"/>
                </a:lnTo>
                <a:lnTo>
                  <a:pt x="1138682" y="35559"/>
                </a:lnTo>
                <a:lnTo>
                  <a:pt x="1141487" y="49367"/>
                </a:lnTo>
                <a:lnTo>
                  <a:pt x="1149127" y="60674"/>
                </a:lnTo>
                <a:lnTo>
                  <a:pt x="1160434" y="68314"/>
                </a:lnTo>
                <a:lnTo>
                  <a:pt x="1174242" y="71120"/>
                </a:lnTo>
                <a:lnTo>
                  <a:pt x="1188049" y="68314"/>
                </a:lnTo>
                <a:lnTo>
                  <a:pt x="1199356" y="60674"/>
                </a:lnTo>
                <a:lnTo>
                  <a:pt x="1206996" y="49367"/>
                </a:lnTo>
                <a:lnTo>
                  <a:pt x="1209802" y="35559"/>
                </a:lnTo>
                <a:lnTo>
                  <a:pt x="1206996" y="21752"/>
                </a:lnTo>
                <a:lnTo>
                  <a:pt x="1199356" y="10445"/>
                </a:lnTo>
                <a:lnTo>
                  <a:pt x="1188049" y="2805"/>
                </a:lnTo>
                <a:lnTo>
                  <a:pt x="1174242" y="0"/>
                </a:lnTo>
                <a:close/>
              </a:path>
              <a:path w="2917825" h="71119">
                <a:moveTo>
                  <a:pt x="1316482" y="0"/>
                </a:moveTo>
                <a:lnTo>
                  <a:pt x="1302674" y="2805"/>
                </a:lnTo>
                <a:lnTo>
                  <a:pt x="1291367" y="10445"/>
                </a:lnTo>
                <a:lnTo>
                  <a:pt x="1283727" y="21752"/>
                </a:lnTo>
                <a:lnTo>
                  <a:pt x="1280922" y="35559"/>
                </a:lnTo>
                <a:lnTo>
                  <a:pt x="1283727" y="49367"/>
                </a:lnTo>
                <a:lnTo>
                  <a:pt x="1291367" y="60674"/>
                </a:lnTo>
                <a:lnTo>
                  <a:pt x="1302674" y="68314"/>
                </a:lnTo>
                <a:lnTo>
                  <a:pt x="1316482" y="71120"/>
                </a:lnTo>
                <a:lnTo>
                  <a:pt x="1330309" y="68314"/>
                </a:lnTo>
                <a:lnTo>
                  <a:pt x="1341659" y="60674"/>
                </a:lnTo>
                <a:lnTo>
                  <a:pt x="1349343" y="49367"/>
                </a:lnTo>
                <a:lnTo>
                  <a:pt x="1352169" y="35559"/>
                </a:lnTo>
                <a:lnTo>
                  <a:pt x="1349343" y="21752"/>
                </a:lnTo>
                <a:lnTo>
                  <a:pt x="1341659" y="10445"/>
                </a:lnTo>
                <a:lnTo>
                  <a:pt x="1330309" y="2805"/>
                </a:lnTo>
                <a:lnTo>
                  <a:pt x="1316482" y="0"/>
                </a:lnTo>
                <a:close/>
              </a:path>
              <a:path w="2917825" h="71119">
                <a:moveTo>
                  <a:pt x="1458849" y="0"/>
                </a:moveTo>
                <a:lnTo>
                  <a:pt x="1445041" y="2805"/>
                </a:lnTo>
                <a:lnTo>
                  <a:pt x="1433734" y="10445"/>
                </a:lnTo>
                <a:lnTo>
                  <a:pt x="1426094" y="21752"/>
                </a:lnTo>
                <a:lnTo>
                  <a:pt x="1423289" y="35559"/>
                </a:lnTo>
                <a:lnTo>
                  <a:pt x="1426094" y="49367"/>
                </a:lnTo>
                <a:lnTo>
                  <a:pt x="1433734" y="60674"/>
                </a:lnTo>
                <a:lnTo>
                  <a:pt x="1445041" y="68314"/>
                </a:lnTo>
                <a:lnTo>
                  <a:pt x="1458849" y="71120"/>
                </a:lnTo>
                <a:lnTo>
                  <a:pt x="1472656" y="68314"/>
                </a:lnTo>
                <a:lnTo>
                  <a:pt x="1483963" y="60674"/>
                </a:lnTo>
                <a:lnTo>
                  <a:pt x="1491603" y="49367"/>
                </a:lnTo>
                <a:lnTo>
                  <a:pt x="1494409" y="35559"/>
                </a:lnTo>
                <a:lnTo>
                  <a:pt x="1491603" y="21752"/>
                </a:lnTo>
                <a:lnTo>
                  <a:pt x="1483963" y="10445"/>
                </a:lnTo>
                <a:lnTo>
                  <a:pt x="1472656" y="2805"/>
                </a:lnTo>
                <a:lnTo>
                  <a:pt x="1458849" y="0"/>
                </a:lnTo>
                <a:close/>
              </a:path>
              <a:path w="2917825" h="71119">
                <a:moveTo>
                  <a:pt x="1601216" y="0"/>
                </a:moveTo>
                <a:lnTo>
                  <a:pt x="1587388" y="2805"/>
                </a:lnTo>
                <a:lnTo>
                  <a:pt x="1576038" y="10445"/>
                </a:lnTo>
                <a:lnTo>
                  <a:pt x="1568354" y="21752"/>
                </a:lnTo>
                <a:lnTo>
                  <a:pt x="1565529" y="35559"/>
                </a:lnTo>
                <a:lnTo>
                  <a:pt x="1568354" y="49367"/>
                </a:lnTo>
                <a:lnTo>
                  <a:pt x="1576038" y="60674"/>
                </a:lnTo>
                <a:lnTo>
                  <a:pt x="1587388" y="68314"/>
                </a:lnTo>
                <a:lnTo>
                  <a:pt x="1601216" y="71120"/>
                </a:lnTo>
                <a:lnTo>
                  <a:pt x="1615023" y="68314"/>
                </a:lnTo>
                <a:lnTo>
                  <a:pt x="1626330" y="60674"/>
                </a:lnTo>
                <a:lnTo>
                  <a:pt x="1633970" y="49367"/>
                </a:lnTo>
                <a:lnTo>
                  <a:pt x="1636776" y="35559"/>
                </a:lnTo>
                <a:lnTo>
                  <a:pt x="1633970" y="21752"/>
                </a:lnTo>
                <a:lnTo>
                  <a:pt x="1626330" y="10445"/>
                </a:lnTo>
                <a:lnTo>
                  <a:pt x="1615023" y="2805"/>
                </a:lnTo>
                <a:lnTo>
                  <a:pt x="1601216" y="0"/>
                </a:lnTo>
                <a:close/>
              </a:path>
              <a:path w="2917825" h="71119">
                <a:moveTo>
                  <a:pt x="1743456" y="0"/>
                </a:moveTo>
                <a:lnTo>
                  <a:pt x="1729648" y="2805"/>
                </a:lnTo>
                <a:lnTo>
                  <a:pt x="1718341" y="10445"/>
                </a:lnTo>
                <a:lnTo>
                  <a:pt x="1710701" y="21752"/>
                </a:lnTo>
                <a:lnTo>
                  <a:pt x="1707896" y="35559"/>
                </a:lnTo>
                <a:lnTo>
                  <a:pt x="1710701" y="49367"/>
                </a:lnTo>
                <a:lnTo>
                  <a:pt x="1718341" y="60674"/>
                </a:lnTo>
                <a:lnTo>
                  <a:pt x="1729648" y="68314"/>
                </a:lnTo>
                <a:lnTo>
                  <a:pt x="1743456" y="71120"/>
                </a:lnTo>
                <a:lnTo>
                  <a:pt x="1757263" y="68314"/>
                </a:lnTo>
                <a:lnTo>
                  <a:pt x="1768570" y="60674"/>
                </a:lnTo>
                <a:lnTo>
                  <a:pt x="1776210" y="49367"/>
                </a:lnTo>
                <a:lnTo>
                  <a:pt x="1779016" y="35559"/>
                </a:lnTo>
                <a:lnTo>
                  <a:pt x="1776210" y="21752"/>
                </a:lnTo>
                <a:lnTo>
                  <a:pt x="1768570" y="10445"/>
                </a:lnTo>
                <a:lnTo>
                  <a:pt x="1757263" y="2805"/>
                </a:lnTo>
                <a:lnTo>
                  <a:pt x="1743456" y="0"/>
                </a:lnTo>
                <a:close/>
              </a:path>
              <a:path w="2917825" h="71119">
                <a:moveTo>
                  <a:pt x="1885823" y="0"/>
                </a:moveTo>
                <a:lnTo>
                  <a:pt x="1872015" y="2805"/>
                </a:lnTo>
                <a:lnTo>
                  <a:pt x="1860708" y="10445"/>
                </a:lnTo>
                <a:lnTo>
                  <a:pt x="1853068" y="21752"/>
                </a:lnTo>
                <a:lnTo>
                  <a:pt x="1850263" y="35559"/>
                </a:lnTo>
                <a:lnTo>
                  <a:pt x="1853068" y="49367"/>
                </a:lnTo>
                <a:lnTo>
                  <a:pt x="1860708" y="60674"/>
                </a:lnTo>
                <a:lnTo>
                  <a:pt x="1872015" y="68314"/>
                </a:lnTo>
                <a:lnTo>
                  <a:pt x="1885823" y="71120"/>
                </a:lnTo>
                <a:lnTo>
                  <a:pt x="1899630" y="68314"/>
                </a:lnTo>
                <a:lnTo>
                  <a:pt x="1910937" y="60674"/>
                </a:lnTo>
                <a:lnTo>
                  <a:pt x="1918577" y="49367"/>
                </a:lnTo>
                <a:lnTo>
                  <a:pt x="1921383" y="35559"/>
                </a:lnTo>
                <a:lnTo>
                  <a:pt x="1918577" y="21752"/>
                </a:lnTo>
                <a:lnTo>
                  <a:pt x="1910937" y="10445"/>
                </a:lnTo>
                <a:lnTo>
                  <a:pt x="1899630" y="2805"/>
                </a:lnTo>
                <a:lnTo>
                  <a:pt x="1885823" y="0"/>
                </a:lnTo>
                <a:close/>
              </a:path>
              <a:path w="2917825" h="71119">
                <a:moveTo>
                  <a:pt x="2028190" y="0"/>
                </a:moveTo>
                <a:lnTo>
                  <a:pt x="2014309" y="2805"/>
                </a:lnTo>
                <a:lnTo>
                  <a:pt x="2002964" y="10445"/>
                </a:lnTo>
                <a:lnTo>
                  <a:pt x="1995310" y="21752"/>
                </a:lnTo>
                <a:lnTo>
                  <a:pt x="1992503" y="35559"/>
                </a:lnTo>
                <a:lnTo>
                  <a:pt x="1995310" y="49367"/>
                </a:lnTo>
                <a:lnTo>
                  <a:pt x="2002964" y="60674"/>
                </a:lnTo>
                <a:lnTo>
                  <a:pt x="2014309" y="68314"/>
                </a:lnTo>
                <a:lnTo>
                  <a:pt x="2028190" y="71120"/>
                </a:lnTo>
                <a:lnTo>
                  <a:pt x="2041997" y="68314"/>
                </a:lnTo>
                <a:lnTo>
                  <a:pt x="2053304" y="60674"/>
                </a:lnTo>
                <a:lnTo>
                  <a:pt x="2060944" y="49367"/>
                </a:lnTo>
                <a:lnTo>
                  <a:pt x="2063750" y="35559"/>
                </a:lnTo>
                <a:lnTo>
                  <a:pt x="2060944" y="21752"/>
                </a:lnTo>
                <a:lnTo>
                  <a:pt x="2053304" y="10445"/>
                </a:lnTo>
                <a:lnTo>
                  <a:pt x="2041997" y="2805"/>
                </a:lnTo>
                <a:lnTo>
                  <a:pt x="2028190" y="0"/>
                </a:lnTo>
                <a:close/>
              </a:path>
              <a:path w="2917825" h="71119">
                <a:moveTo>
                  <a:pt x="2170430" y="0"/>
                </a:moveTo>
                <a:lnTo>
                  <a:pt x="2156622" y="2805"/>
                </a:lnTo>
                <a:lnTo>
                  <a:pt x="2145315" y="10445"/>
                </a:lnTo>
                <a:lnTo>
                  <a:pt x="2137675" y="21752"/>
                </a:lnTo>
                <a:lnTo>
                  <a:pt x="2134870" y="35559"/>
                </a:lnTo>
                <a:lnTo>
                  <a:pt x="2137675" y="49367"/>
                </a:lnTo>
                <a:lnTo>
                  <a:pt x="2145315" y="60674"/>
                </a:lnTo>
                <a:lnTo>
                  <a:pt x="2156622" y="68314"/>
                </a:lnTo>
                <a:lnTo>
                  <a:pt x="2170430" y="71120"/>
                </a:lnTo>
                <a:lnTo>
                  <a:pt x="2184237" y="68314"/>
                </a:lnTo>
                <a:lnTo>
                  <a:pt x="2195544" y="60674"/>
                </a:lnTo>
                <a:lnTo>
                  <a:pt x="2203184" y="49367"/>
                </a:lnTo>
                <a:lnTo>
                  <a:pt x="2205990" y="35559"/>
                </a:lnTo>
                <a:lnTo>
                  <a:pt x="2203184" y="21752"/>
                </a:lnTo>
                <a:lnTo>
                  <a:pt x="2195544" y="10445"/>
                </a:lnTo>
                <a:lnTo>
                  <a:pt x="2184237" y="2805"/>
                </a:lnTo>
                <a:lnTo>
                  <a:pt x="2170430" y="0"/>
                </a:lnTo>
                <a:close/>
              </a:path>
              <a:path w="2917825" h="71119">
                <a:moveTo>
                  <a:pt x="2312797" y="0"/>
                </a:moveTo>
                <a:lnTo>
                  <a:pt x="2298989" y="2805"/>
                </a:lnTo>
                <a:lnTo>
                  <a:pt x="2287682" y="10445"/>
                </a:lnTo>
                <a:lnTo>
                  <a:pt x="2280042" y="21752"/>
                </a:lnTo>
                <a:lnTo>
                  <a:pt x="2277237" y="35559"/>
                </a:lnTo>
                <a:lnTo>
                  <a:pt x="2280042" y="49367"/>
                </a:lnTo>
                <a:lnTo>
                  <a:pt x="2287682" y="60674"/>
                </a:lnTo>
                <a:lnTo>
                  <a:pt x="2298989" y="68314"/>
                </a:lnTo>
                <a:lnTo>
                  <a:pt x="2312797" y="71120"/>
                </a:lnTo>
                <a:lnTo>
                  <a:pt x="2326604" y="68314"/>
                </a:lnTo>
                <a:lnTo>
                  <a:pt x="2337911" y="60674"/>
                </a:lnTo>
                <a:lnTo>
                  <a:pt x="2345551" y="49367"/>
                </a:lnTo>
                <a:lnTo>
                  <a:pt x="2348357" y="35559"/>
                </a:lnTo>
                <a:lnTo>
                  <a:pt x="2345551" y="21752"/>
                </a:lnTo>
                <a:lnTo>
                  <a:pt x="2337911" y="10445"/>
                </a:lnTo>
                <a:lnTo>
                  <a:pt x="2326604" y="2805"/>
                </a:lnTo>
                <a:lnTo>
                  <a:pt x="2312797" y="0"/>
                </a:lnTo>
                <a:close/>
              </a:path>
              <a:path w="2917825" h="71119">
                <a:moveTo>
                  <a:pt x="2455037" y="0"/>
                </a:moveTo>
                <a:lnTo>
                  <a:pt x="2441229" y="2805"/>
                </a:lnTo>
                <a:lnTo>
                  <a:pt x="2429922" y="10445"/>
                </a:lnTo>
                <a:lnTo>
                  <a:pt x="2422282" y="21752"/>
                </a:lnTo>
                <a:lnTo>
                  <a:pt x="2419477" y="35559"/>
                </a:lnTo>
                <a:lnTo>
                  <a:pt x="2422282" y="49367"/>
                </a:lnTo>
                <a:lnTo>
                  <a:pt x="2429922" y="60674"/>
                </a:lnTo>
                <a:lnTo>
                  <a:pt x="2441229" y="68314"/>
                </a:lnTo>
                <a:lnTo>
                  <a:pt x="2455037" y="71120"/>
                </a:lnTo>
                <a:lnTo>
                  <a:pt x="2468917" y="68314"/>
                </a:lnTo>
                <a:lnTo>
                  <a:pt x="2480262" y="60674"/>
                </a:lnTo>
                <a:lnTo>
                  <a:pt x="2487916" y="49367"/>
                </a:lnTo>
                <a:lnTo>
                  <a:pt x="2490724" y="35559"/>
                </a:lnTo>
                <a:lnTo>
                  <a:pt x="2487916" y="21752"/>
                </a:lnTo>
                <a:lnTo>
                  <a:pt x="2480262" y="10445"/>
                </a:lnTo>
                <a:lnTo>
                  <a:pt x="2468917" y="2805"/>
                </a:lnTo>
                <a:lnTo>
                  <a:pt x="2455037" y="0"/>
                </a:lnTo>
                <a:close/>
              </a:path>
              <a:path w="2917825" h="71119">
                <a:moveTo>
                  <a:pt x="2597404" y="0"/>
                </a:moveTo>
                <a:lnTo>
                  <a:pt x="2583596" y="2805"/>
                </a:lnTo>
                <a:lnTo>
                  <a:pt x="2572289" y="10445"/>
                </a:lnTo>
                <a:lnTo>
                  <a:pt x="2564649" y="21752"/>
                </a:lnTo>
                <a:lnTo>
                  <a:pt x="2561844" y="35559"/>
                </a:lnTo>
                <a:lnTo>
                  <a:pt x="2564649" y="49367"/>
                </a:lnTo>
                <a:lnTo>
                  <a:pt x="2572289" y="60674"/>
                </a:lnTo>
                <a:lnTo>
                  <a:pt x="2583596" y="68314"/>
                </a:lnTo>
                <a:lnTo>
                  <a:pt x="2597404" y="71120"/>
                </a:lnTo>
                <a:lnTo>
                  <a:pt x="2611211" y="68314"/>
                </a:lnTo>
                <a:lnTo>
                  <a:pt x="2622518" y="60674"/>
                </a:lnTo>
                <a:lnTo>
                  <a:pt x="2630158" y="49367"/>
                </a:lnTo>
                <a:lnTo>
                  <a:pt x="2632964" y="35559"/>
                </a:lnTo>
                <a:lnTo>
                  <a:pt x="2630158" y="21752"/>
                </a:lnTo>
                <a:lnTo>
                  <a:pt x="2622518" y="10445"/>
                </a:lnTo>
                <a:lnTo>
                  <a:pt x="2611211" y="2805"/>
                </a:lnTo>
                <a:lnTo>
                  <a:pt x="2597404" y="0"/>
                </a:lnTo>
                <a:close/>
              </a:path>
              <a:path w="2917825" h="71119">
                <a:moveTo>
                  <a:pt x="2739771" y="0"/>
                </a:moveTo>
                <a:lnTo>
                  <a:pt x="2725963" y="2805"/>
                </a:lnTo>
                <a:lnTo>
                  <a:pt x="2714656" y="10445"/>
                </a:lnTo>
                <a:lnTo>
                  <a:pt x="2707016" y="21752"/>
                </a:lnTo>
                <a:lnTo>
                  <a:pt x="2704211" y="35559"/>
                </a:lnTo>
                <a:lnTo>
                  <a:pt x="2707016" y="49367"/>
                </a:lnTo>
                <a:lnTo>
                  <a:pt x="2714656" y="60674"/>
                </a:lnTo>
                <a:lnTo>
                  <a:pt x="2725963" y="68314"/>
                </a:lnTo>
                <a:lnTo>
                  <a:pt x="2739771" y="71120"/>
                </a:lnTo>
                <a:lnTo>
                  <a:pt x="2753578" y="68314"/>
                </a:lnTo>
                <a:lnTo>
                  <a:pt x="2764885" y="60674"/>
                </a:lnTo>
                <a:lnTo>
                  <a:pt x="2772525" y="49367"/>
                </a:lnTo>
                <a:lnTo>
                  <a:pt x="2775331" y="35559"/>
                </a:lnTo>
                <a:lnTo>
                  <a:pt x="2772525" y="21752"/>
                </a:lnTo>
                <a:lnTo>
                  <a:pt x="2764885" y="10445"/>
                </a:lnTo>
                <a:lnTo>
                  <a:pt x="2753578" y="2805"/>
                </a:lnTo>
                <a:lnTo>
                  <a:pt x="2739771" y="0"/>
                </a:lnTo>
                <a:close/>
              </a:path>
              <a:path w="2917825" h="71119">
                <a:moveTo>
                  <a:pt x="2882011" y="0"/>
                </a:moveTo>
                <a:lnTo>
                  <a:pt x="2868203" y="2805"/>
                </a:lnTo>
                <a:lnTo>
                  <a:pt x="2856896" y="10445"/>
                </a:lnTo>
                <a:lnTo>
                  <a:pt x="2849256" y="21752"/>
                </a:lnTo>
                <a:lnTo>
                  <a:pt x="2846451" y="35559"/>
                </a:lnTo>
                <a:lnTo>
                  <a:pt x="2849256" y="49367"/>
                </a:lnTo>
                <a:lnTo>
                  <a:pt x="2856896" y="60674"/>
                </a:lnTo>
                <a:lnTo>
                  <a:pt x="2868203" y="68314"/>
                </a:lnTo>
                <a:lnTo>
                  <a:pt x="2882011" y="71120"/>
                </a:lnTo>
                <a:lnTo>
                  <a:pt x="2895818" y="68314"/>
                </a:lnTo>
                <a:lnTo>
                  <a:pt x="2907125" y="60674"/>
                </a:lnTo>
                <a:lnTo>
                  <a:pt x="2914765" y="49367"/>
                </a:lnTo>
                <a:lnTo>
                  <a:pt x="2917571" y="35559"/>
                </a:lnTo>
                <a:lnTo>
                  <a:pt x="2914765" y="21752"/>
                </a:lnTo>
                <a:lnTo>
                  <a:pt x="2907125" y="10445"/>
                </a:lnTo>
                <a:lnTo>
                  <a:pt x="2895818" y="2805"/>
                </a:lnTo>
                <a:lnTo>
                  <a:pt x="2882011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8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" y="-28904"/>
            <a:ext cx="12188245" cy="697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8072" y="1988947"/>
            <a:ext cx="11578833" cy="518485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20"/>
              </a:spcAft>
              <a:buNone/>
            </a:pPr>
            <a:r>
              <a:rPr lang="ru-RU" sz="2400" b="1" dirty="0">
                <a:solidFill>
                  <a:srgbClr val="FF0000"/>
                </a:solidFill>
              </a:rPr>
              <a:t>Основные задачи Концепции:</a:t>
            </a:r>
          </a:p>
          <a:p>
            <a:pPr marL="614045" indent="-367030" defTabSz="-635">
              <a:lnSpc>
                <a:spcPct val="120000"/>
              </a:lnSpc>
              <a:spcBef>
                <a:spcPts val="0"/>
              </a:spcBef>
              <a:spcAft>
                <a:spcPts val="410"/>
              </a:spcAft>
              <a:buFont typeface="Wingdings" panose="05000000000000000000" pitchFamily="2" charset="2"/>
              <a:buChar char="ü"/>
              <a:tabLst>
                <a:tab pos="614045" algn="l"/>
              </a:tabLst>
            </a:pPr>
            <a:r>
              <a:rPr lang="ru-RU" sz="2400" dirty="0"/>
              <a:t>разработка и совершенствование нормативной правовой базы по организации психолого-педагогической помощи всем участникам образовательных отношений;</a:t>
            </a:r>
          </a:p>
          <a:p>
            <a:pPr marL="614045" indent="-367030" defTabSz="-635">
              <a:lnSpc>
                <a:spcPct val="120000"/>
              </a:lnSpc>
              <a:spcBef>
                <a:spcPts val="0"/>
              </a:spcBef>
              <a:spcAft>
                <a:spcPts val="410"/>
              </a:spcAft>
              <a:buFont typeface="Wingdings" panose="05000000000000000000" pitchFamily="2" charset="2"/>
              <a:buChar char="ü"/>
              <a:tabLst>
                <a:tab pos="614045" algn="l"/>
              </a:tabLst>
            </a:pPr>
            <a:r>
              <a:rPr lang="ru-RU" sz="2400" dirty="0"/>
              <a:t>обеспечение качества подготовки и повышения квалификации педагогов-психологов, а также эффективной системы межуровневого и межведомственного взаимодействия со специалистами иных организаций и органов;</a:t>
            </a:r>
          </a:p>
          <a:p>
            <a:pPr marL="614045" indent="-367030" defTabSz="-635">
              <a:lnSpc>
                <a:spcPct val="120000"/>
              </a:lnSpc>
              <a:spcBef>
                <a:spcPts val="0"/>
              </a:spcBef>
              <a:spcAft>
                <a:spcPts val="410"/>
              </a:spcAft>
              <a:buFont typeface="Wingdings" panose="05000000000000000000" pitchFamily="2" charset="2"/>
              <a:buChar char="ü"/>
              <a:tabLst>
                <a:tab pos="614045" algn="l"/>
              </a:tabLst>
            </a:pPr>
            <a:r>
              <a:rPr lang="ru-RU" sz="2400" dirty="0"/>
              <a:t>разработка стандартов оказания психолого-педагогической помощи участникам образовательных отношений;</a:t>
            </a:r>
          </a:p>
          <a:p>
            <a:pPr marL="614045" indent="-367030" defTabSz="-635">
              <a:lnSpc>
                <a:spcPct val="120000"/>
              </a:lnSpc>
              <a:spcBef>
                <a:spcPts val="0"/>
              </a:spcBef>
              <a:spcAft>
                <a:spcPts val="410"/>
              </a:spcAft>
              <a:buFont typeface="Wingdings" panose="05000000000000000000" pitchFamily="2" charset="2"/>
              <a:buChar char="ü"/>
              <a:tabLst>
                <a:tab pos="614045" algn="l"/>
              </a:tabLst>
            </a:pPr>
            <a:r>
              <a:rPr lang="ru-RU" sz="2400" dirty="0"/>
              <a:t>повышение престижа деятельности педагога-психолога. 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3" y="274654"/>
            <a:ext cx="12188245" cy="11430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Концепция развития психологической службы </a:t>
            </a:r>
            <a:b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 системе общего и среднего профессионального образования в РФ на период до 2025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0697" y="1563070"/>
            <a:ext cx="12188245" cy="508635"/>
          </a:xfrm>
          <a:prstGeom prst="rect">
            <a:avLst/>
          </a:prstGeom>
          <a:noFill/>
        </p:spPr>
        <p:txBody>
          <a:bodyPr wrap="square" lIns="125003" tIns="62501" rIns="125003" bIns="62501" rtlCol="0">
            <a:spAutoFit/>
          </a:bodyPr>
          <a:lstStyle/>
          <a:p>
            <a:pPr algn="ctr"/>
            <a:r>
              <a:rPr lang="ru-RU" i="1" dirty="0" smtClean="0">
                <a:hlinkClick r:id="rId2"/>
              </a:rPr>
              <a:t>Утверждена</a:t>
            </a:r>
            <a:r>
              <a:rPr lang="ru-RU" i="1" dirty="0" smtClean="0"/>
              <a:t> </a:t>
            </a:r>
            <a:r>
              <a:rPr lang="ru-RU" i="1" dirty="0"/>
              <a:t>Министром просвещения </a:t>
            </a:r>
            <a:r>
              <a:rPr lang="ru-RU" i="1" dirty="0" smtClean="0"/>
              <a:t>РФ </a:t>
            </a:r>
            <a:r>
              <a:rPr lang="ru-RU" i="1" dirty="0"/>
              <a:t>20 мая 2022 г. N СК-7/07вн</a:t>
            </a:r>
          </a:p>
        </p:txBody>
      </p:sp>
      <p:sp>
        <p:nvSpPr>
          <p:cNvPr id="6" name="object 12"/>
          <p:cNvSpPr/>
          <p:nvPr/>
        </p:nvSpPr>
        <p:spPr>
          <a:xfrm>
            <a:off x="5014292" y="2082002"/>
            <a:ext cx="1944618" cy="47417"/>
          </a:xfrm>
          <a:custGeom>
            <a:avLst/>
            <a:gdLst/>
            <a:ahLst/>
            <a:cxnLst/>
            <a:rect l="l" t="t" r="r" b="b"/>
            <a:pathLst>
              <a:path w="2917825" h="71119">
                <a:moveTo>
                  <a:pt x="35687" y="0"/>
                </a:moveTo>
                <a:lnTo>
                  <a:pt x="21859" y="2805"/>
                </a:lnTo>
                <a:lnTo>
                  <a:pt x="10509" y="10445"/>
                </a:lnTo>
                <a:lnTo>
                  <a:pt x="2825" y="21752"/>
                </a:lnTo>
                <a:lnTo>
                  <a:pt x="0" y="35559"/>
                </a:lnTo>
                <a:lnTo>
                  <a:pt x="2825" y="49367"/>
                </a:lnTo>
                <a:lnTo>
                  <a:pt x="10509" y="60674"/>
                </a:lnTo>
                <a:lnTo>
                  <a:pt x="21859" y="68314"/>
                </a:lnTo>
                <a:lnTo>
                  <a:pt x="35687" y="71120"/>
                </a:lnTo>
                <a:lnTo>
                  <a:pt x="49494" y="68314"/>
                </a:lnTo>
                <a:lnTo>
                  <a:pt x="60801" y="60674"/>
                </a:lnTo>
                <a:lnTo>
                  <a:pt x="68441" y="49367"/>
                </a:lnTo>
                <a:lnTo>
                  <a:pt x="71247" y="35559"/>
                </a:lnTo>
                <a:lnTo>
                  <a:pt x="68441" y="21752"/>
                </a:lnTo>
                <a:lnTo>
                  <a:pt x="60801" y="10445"/>
                </a:lnTo>
                <a:lnTo>
                  <a:pt x="49494" y="2805"/>
                </a:lnTo>
                <a:lnTo>
                  <a:pt x="35687" y="0"/>
                </a:lnTo>
                <a:close/>
              </a:path>
              <a:path w="2917825" h="71119">
                <a:moveTo>
                  <a:pt x="177927" y="0"/>
                </a:moveTo>
                <a:lnTo>
                  <a:pt x="164119" y="2805"/>
                </a:lnTo>
                <a:lnTo>
                  <a:pt x="152812" y="10445"/>
                </a:lnTo>
                <a:lnTo>
                  <a:pt x="145172" y="21752"/>
                </a:lnTo>
                <a:lnTo>
                  <a:pt x="142367" y="35559"/>
                </a:lnTo>
                <a:lnTo>
                  <a:pt x="145172" y="49367"/>
                </a:lnTo>
                <a:lnTo>
                  <a:pt x="152812" y="60674"/>
                </a:lnTo>
                <a:lnTo>
                  <a:pt x="164119" y="68314"/>
                </a:lnTo>
                <a:lnTo>
                  <a:pt x="177927" y="71120"/>
                </a:lnTo>
                <a:lnTo>
                  <a:pt x="191734" y="68314"/>
                </a:lnTo>
                <a:lnTo>
                  <a:pt x="203041" y="60674"/>
                </a:lnTo>
                <a:lnTo>
                  <a:pt x="210681" y="49367"/>
                </a:lnTo>
                <a:lnTo>
                  <a:pt x="213487" y="35559"/>
                </a:lnTo>
                <a:lnTo>
                  <a:pt x="210681" y="21752"/>
                </a:lnTo>
                <a:lnTo>
                  <a:pt x="203041" y="10445"/>
                </a:lnTo>
                <a:lnTo>
                  <a:pt x="191734" y="2805"/>
                </a:lnTo>
                <a:lnTo>
                  <a:pt x="177927" y="0"/>
                </a:lnTo>
                <a:close/>
              </a:path>
              <a:path w="2917825" h="71119">
                <a:moveTo>
                  <a:pt x="320294" y="0"/>
                </a:moveTo>
                <a:lnTo>
                  <a:pt x="306486" y="2805"/>
                </a:lnTo>
                <a:lnTo>
                  <a:pt x="295179" y="10445"/>
                </a:lnTo>
                <a:lnTo>
                  <a:pt x="287539" y="21752"/>
                </a:lnTo>
                <a:lnTo>
                  <a:pt x="284734" y="35559"/>
                </a:lnTo>
                <a:lnTo>
                  <a:pt x="287539" y="49367"/>
                </a:lnTo>
                <a:lnTo>
                  <a:pt x="295179" y="60674"/>
                </a:lnTo>
                <a:lnTo>
                  <a:pt x="306486" y="68314"/>
                </a:lnTo>
                <a:lnTo>
                  <a:pt x="320294" y="71120"/>
                </a:lnTo>
                <a:lnTo>
                  <a:pt x="334101" y="68314"/>
                </a:lnTo>
                <a:lnTo>
                  <a:pt x="345408" y="60674"/>
                </a:lnTo>
                <a:lnTo>
                  <a:pt x="353048" y="49367"/>
                </a:lnTo>
                <a:lnTo>
                  <a:pt x="355854" y="35559"/>
                </a:lnTo>
                <a:lnTo>
                  <a:pt x="353048" y="21752"/>
                </a:lnTo>
                <a:lnTo>
                  <a:pt x="345408" y="10445"/>
                </a:lnTo>
                <a:lnTo>
                  <a:pt x="334101" y="2805"/>
                </a:lnTo>
                <a:lnTo>
                  <a:pt x="320294" y="0"/>
                </a:lnTo>
                <a:close/>
              </a:path>
              <a:path w="2917825" h="71119">
                <a:moveTo>
                  <a:pt x="462661" y="0"/>
                </a:moveTo>
                <a:lnTo>
                  <a:pt x="448780" y="2805"/>
                </a:lnTo>
                <a:lnTo>
                  <a:pt x="437435" y="10445"/>
                </a:lnTo>
                <a:lnTo>
                  <a:pt x="429781" y="21752"/>
                </a:lnTo>
                <a:lnTo>
                  <a:pt x="426974" y="35559"/>
                </a:lnTo>
                <a:lnTo>
                  <a:pt x="429781" y="49367"/>
                </a:lnTo>
                <a:lnTo>
                  <a:pt x="437435" y="60674"/>
                </a:lnTo>
                <a:lnTo>
                  <a:pt x="448780" y="68314"/>
                </a:lnTo>
                <a:lnTo>
                  <a:pt x="462661" y="71120"/>
                </a:lnTo>
                <a:lnTo>
                  <a:pt x="476468" y="68314"/>
                </a:lnTo>
                <a:lnTo>
                  <a:pt x="487775" y="60674"/>
                </a:lnTo>
                <a:lnTo>
                  <a:pt x="495415" y="49367"/>
                </a:lnTo>
                <a:lnTo>
                  <a:pt x="498221" y="35559"/>
                </a:lnTo>
                <a:lnTo>
                  <a:pt x="495415" y="21752"/>
                </a:lnTo>
                <a:lnTo>
                  <a:pt x="487775" y="10445"/>
                </a:lnTo>
                <a:lnTo>
                  <a:pt x="476468" y="2805"/>
                </a:lnTo>
                <a:lnTo>
                  <a:pt x="462661" y="0"/>
                </a:lnTo>
                <a:close/>
              </a:path>
              <a:path w="2917825" h="71119">
                <a:moveTo>
                  <a:pt x="604901" y="0"/>
                </a:moveTo>
                <a:lnTo>
                  <a:pt x="591093" y="2805"/>
                </a:lnTo>
                <a:lnTo>
                  <a:pt x="579786" y="10445"/>
                </a:lnTo>
                <a:lnTo>
                  <a:pt x="572146" y="21752"/>
                </a:lnTo>
                <a:lnTo>
                  <a:pt x="569341" y="35559"/>
                </a:lnTo>
                <a:lnTo>
                  <a:pt x="572146" y="49367"/>
                </a:lnTo>
                <a:lnTo>
                  <a:pt x="579786" y="60674"/>
                </a:lnTo>
                <a:lnTo>
                  <a:pt x="591093" y="68314"/>
                </a:lnTo>
                <a:lnTo>
                  <a:pt x="604901" y="71120"/>
                </a:lnTo>
                <a:lnTo>
                  <a:pt x="618708" y="68314"/>
                </a:lnTo>
                <a:lnTo>
                  <a:pt x="630015" y="60674"/>
                </a:lnTo>
                <a:lnTo>
                  <a:pt x="637655" y="49367"/>
                </a:lnTo>
                <a:lnTo>
                  <a:pt x="640461" y="35559"/>
                </a:lnTo>
                <a:lnTo>
                  <a:pt x="637655" y="21752"/>
                </a:lnTo>
                <a:lnTo>
                  <a:pt x="630015" y="10445"/>
                </a:lnTo>
                <a:lnTo>
                  <a:pt x="618708" y="2805"/>
                </a:lnTo>
                <a:lnTo>
                  <a:pt x="604901" y="0"/>
                </a:lnTo>
                <a:close/>
              </a:path>
              <a:path w="2917825" h="71119">
                <a:moveTo>
                  <a:pt x="747268" y="0"/>
                </a:moveTo>
                <a:lnTo>
                  <a:pt x="733460" y="2805"/>
                </a:lnTo>
                <a:lnTo>
                  <a:pt x="722153" y="10445"/>
                </a:lnTo>
                <a:lnTo>
                  <a:pt x="714513" y="21752"/>
                </a:lnTo>
                <a:lnTo>
                  <a:pt x="711708" y="35559"/>
                </a:lnTo>
                <a:lnTo>
                  <a:pt x="714513" y="49367"/>
                </a:lnTo>
                <a:lnTo>
                  <a:pt x="722153" y="60674"/>
                </a:lnTo>
                <a:lnTo>
                  <a:pt x="733460" y="68314"/>
                </a:lnTo>
                <a:lnTo>
                  <a:pt x="747268" y="71120"/>
                </a:lnTo>
                <a:lnTo>
                  <a:pt x="761075" y="68314"/>
                </a:lnTo>
                <a:lnTo>
                  <a:pt x="772382" y="60674"/>
                </a:lnTo>
                <a:lnTo>
                  <a:pt x="780022" y="49367"/>
                </a:lnTo>
                <a:lnTo>
                  <a:pt x="782828" y="35559"/>
                </a:lnTo>
                <a:lnTo>
                  <a:pt x="780022" y="21752"/>
                </a:lnTo>
                <a:lnTo>
                  <a:pt x="772382" y="10445"/>
                </a:lnTo>
                <a:lnTo>
                  <a:pt x="761075" y="2805"/>
                </a:lnTo>
                <a:lnTo>
                  <a:pt x="747268" y="0"/>
                </a:lnTo>
                <a:close/>
              </a:path>
              <a:path w="2917825" h="71119">
                <a:moveTo>
                  <a:pt x="889508" y="0"/>
                </a:moveTo>
                <a:lnTo>
                  <a:pt x="875700" y="2805"/>
                </a:lnTo>
                <a:lnTo>
                  <a:pt x="864393" y="10445"/>
                </a:lnTo>
                <a:lnTo>
                  <a:pt x="856753" y="21752"/>
                </a:lnTo>
                <a:lnTo>
                  <a:pt x="853948" y="35559"/>
                </a:lnTo>
                <a:lnTo>
                  <a:pt x="856753" y="49367"/>
                </a:lnTo>
                <a:lnTo>
                  <a:pt x="864393" y="60674"/>
                </a:lnTo>
                <a:lnTo>
                  <a:pt x="875700" y="68314"/>
                </a:lnTo>
                <a:lnTo>
                  <a:pt x="889508" y="71120"/>
                </a:lnTo>
                <a:lnTo>
                  <a:pt x="903388" y="68314"/>
                </a:lnTo>
                <a:lnTo>
                  <a:pt x="914733" y="60674"/>
                </a:lnTo>
                <a:lnTo>
                  <a:pt x="922387" y="49367"/>
                </a:lnTo>
                <a:lnTo>
                  <a:pt x="925195" y="35559"/>
                </a:lnTo>
                <a:lnTo>
                  <a:pt x="922387" y="21752"/>
                </a:lnTo>
                <a:lnTo>
                  <a:pt x="914733" y="10445"/>
                </a:lnTo>
                <a:lnTo>
                  <a:pt x="903388" y="2805"/>
                </a:lnTo>
                <a:lnTo>
                  <a:pt x="889508" y="0"/>
                </a:lnTo>
                <a:close/>
              </a:path>
              <a:path w="2917825" h="71119">
                <a:moveTo>
                  <a:pt x="1031875" y="0"/>
                </a:moveTo>
                <a:lnTo>
                  <a:pt x="1018067" y="2805"/>
                </a:lnTo>
                <a:lnTo>
                  <a:pt x="1006760" y="10445"/>
                </a:lnTo>
                <a:lnTo>
                  <a:pt x="999120" y="21752"/>
                </a:lnTo>
                <a:lnTo>
                  <a:pt x="996315" y="35559"/>
                </a:lnTo>
                <a:lnTo>
                  <a:pt x="999120" y="49367"/>
                </a:lnTo>
                <a:lnTo>
                  <a:pt x="1006760" y="60674"/>
                </a:lnTo>
                <a:lnTo>
                  <a:pt x="1018067" y="68314"/>
                </a:lnTo>
                <a:lnTo>
                  <a:pt x="1031875" y="71120"/>
                </a:lnTo>
                <a:lnTo>
                  <a:pt x="1045682" y="68314"/>
                </a:lnTo>
                <a:lnTo>
                  <a:pt x="1056989" y="60674"/>
                </a:lnTo>
                <a:lnTo>
                  <a:pt x="1064629" y="49367"/>
                </a:lnTo>
                <a:lnTo>
                  <a:pt x="1067435" y="35559"/>
                </a:lnTo>
                <a:lnTo>
                  <a:pt x="1064629" y="21752"/>
                </a:lnTo>
                <a:lnTo>
                  <a:pt x="1056989" y="10445"/>
                </a:lnTo>
                <a:lnTo>
                  <a:pt x="1045682" y="2805"/>
                </a:lnTo>
                <a:lnTo>
                  <a:pt x="1031875" y="0"/>
                </a:lnTo>
                <a:close/>
              </a:path>
              <a:path w="2917825" h="71119">
                <a:moveTo>
                  <a:pt x="1174242" y="0"/>
                </a:moveTo>
                <a:lnTo>
                  <a:pt x="1160434" y="2805"/>
                </a:lnTo>
                <a:lnTo>
                  <a:pt x="1149127" y="10445"/>
                </a:lnTo>
                <a:lnTo>
                  <a:pt x="1141487" y="21752"/>
                </a:lnTo>
                <a:lnTo>
                  <a:pt x="1138682" y="35559"/>
                </a:lnTo>
                <a:lnTo>
                  <a:pt x="1141487" y="49367"/>
                </a:lnTo>
                <a:lnTo>
                  <a:pt x="1149127" y="60674"/>
                </a:lnTo>
                <a:lnTo>
                  <a:pt x="1160434" y="68314"/>
                </a:lnTo>
                <a:lnTo>
                  <a:pt x="1174242" y="71120"/>
                </a:lnTo>
                <a:lnTo>
                  <a:pt x="1188049" y="68314"/>
                </a:lnTo>
                <a:lnTo>
                  <a:pt x="1199356" y="60674"/>
                </a:lnTo>
                <a:lnTo>
                  <a:pt x="1206996" y="49367"/>
                </a:lnTo>
                <a:lnTo>
                  <a:pt x="1209802" y="35559"/>
                </a:lnTo>
                <a:lnTo>
                  <a:pt x="1206996" y="21752"/>
                </a:lnTo>
                <a:lnTo>
                  <a:pt x="1199356" y="10445"/>
                </a:lnTo>
                <a:lnTo>
                  <a:pt x="1188049" y="2805"/>
                </a:lnTo>
                <a:lnTo>
                  <a:pt x="1174242" y="0"/>
                </a:lnTo>
                <a:close/>
              </a:path>
              <a:path w="2917825" h="71119">
                <a:moveTo>
                  <a:pt x="1316482" y="0"/>
                </a:moveTo>
                <a:lnTo>
                  <a:pt x="1302674" y="2805"/>
                </a:lnTo>
                <a:lnTo>
                  <a:pt x="1291367" y="10445"/>
                </a:lnTo>
                <a:lnTo>
                  <a:pt x="1283727" y="21752"/>
                </a:lnTo>
                <a:lnTo>
                  <a:pt x="1280922" y="35559"/>
                </a:lnTo>
                <a:lnTo>
                  <a:pt x="1283727" y="49367"/>
                </a:lnTo>
                <a:lnTo>
                  <a:pt x="1291367" y="60674"/>
                </a:lnTo>
                <a:lnTo>
                  <a:pt x="1302674" y="68314"/>
                </a:lnTo>
                <a:lnTo>
                  <a:pt x="1316482" y="71120"/>
                </a:lnTo>
                <a:lnTo>
                  <a:pt x="1330309" y="68314"/>
                </a:lnTo>
                <a:lnTo>
                  <a:pt x="1341659" y="60674"/>
                </a:lnTo>
                <a:lnTo>
                  <a:pt x="1349343" y="49367"/>
                </a:lnTo>
                <a:lnTo>
                  <a:pt x="1352169" y="35559"/>
                </a:lnTo>
                <a:lnTo>
                  <a:pt x="1349343" y="21752"/>
                </a:lnTo>
                <a:lnTo>
                  <a:pt x="1341659" y="10445"/>
                </a:lnTo>
                <a:lnTo>
                  <a:pt x="1330309" y="2805"/>
                </a:lnTo>
                <a:lnTo>
                  <a:pt x="1316482" y="0"/>
                </a:lnTo>
                <a:close/>
              </a:path>
              <a:path w="2917825" h="71119">
                <a:moveTo>
                  <a:pt x="1458849" y="0"/>
                </a:moveTo>
                <a:lnTo>
                  <a:pt x="1445041" y="2805"/>
                </a:lnTo>
                <a:lnTo>
                  <a:pt x="1433734" y="10445"/>
                </a:lnTo>
                <a:lnTo>
                  <a:pt x="1426094" y="21752"/>
                </a:lnTo>
                <a:lnTo>
                  <a:pt x="1423289" y="35559"/>
                </a:lnTo>
                <a:lnTo>
                  <a:pt x="1426094" y="49367"/>
                </a:lnTo>
                <a:lnTo>
                  <a:pt x="1433734" y="60674"/>
                </a:lnTo>
                <a:lnTo>
                  <a:pt x="1445041" y="68314"/>
                </a:lnTo>
                <a:lnTo>
                  <a:pt x="1458849" y="71120"/>
                </a:lnTo>
                <a:lnTo>
                  <a:pt x="1472656" y="68314"/>
                </a:lnTo>
                <a:lnTo>
                  <a:pt x="1483963" y="60674"/>
                </a:lnTo>
                <a:lnTo>
                  <a:pt x="1491603" y="49367"/>
                </a:lnTo>
                <a:lnTo>
                  <a:pt x="1494409" y="35559"/>
                </a:lnTo>
                <a:lnTo>
                  <a:pt x="1491603" y="21752"/>
                </a:lnTo>
                <a:lnTo>
                  <a:pt x="1483963" y="10445"/>
                </a:lnTo>
                <a:lnTo>
                  <a:pt x="1472656" y="2805"/>
                </a:lnTo>
                <a:lnTo>
                  <a:pt x="1458849" y="0"/>
                </a:lnTo>
                <a:close/>
              </a:path>
              <a:path w="2917825" h="71119">
                <a:moveTo>
                  <a:pt x="1601216" y="0"/>
                </a:moveTo>
                <a:lnTo>
                  <a:pt x="1587388" y="2805"/>
                </a:lnTo>
                <a:lnTo>
                  <a:pt x="1576038" y="10445"/>
                </a:lnTo>
                <a:lnTo>
                  <a:pt x="1568354" y="21752"/>
                </a:lnTo>
                <a:lnTo>
                  <a:pt x="1565529" y="35559"/>
                </a:lnTo>
                <a:lnTo>
                  <a:pt x="1568354" y="49367"/>
                </a:lnTo>
                <a:lnTo>
                  <a:pt x="1576038" y="60674"/>
                </a:lnTo>
                <a:lnTo>
                  <a:pt x="1587388" y="68314"/>
                </a:lnTo>
                <a:lnTo>
                  <a:pt x="1601216" y="71120"/>
                </a:lnTo>
                <a:lnTo>
                  <a:pt x="1615023" y="68314"/>
                </a:lnTo>
                <a:lnTo>
                  <a:pt x="1626330" y="60674"/>
                </a:lnTo>
                <a:lnTo>
                  <a:pt x="1633970" y="49367"/>
                </a:lnTo>
                <a:lnTo>
                  <a:pt x="1636776" y="35559"/>
                </a:lnTo>
                <a:lnTo>
                  <a:pt x="1633970" y="21752"/>
                </a:lnTo>
                <a:lnTo>
                  <a:pt x="1626330" y="10445"/>
                </a:lnTo>
                <a:lnTo>
                  <a:pt x="1615023" y="2805"/>
                </a:lnTo>
                <a:lnTo>
                  <a:pt x="1601216" y="0"/>
                </a:lnTo>
                <a:close/>
              </a:path>
              <a:path w="2917825" h="71119">
                <a:moveTo>
                  <a:pt x="1743456" y="0"/>
                </a:moveTo>
                <a:lnTo>
                  <a:pt x="1729648" y="2805"/>
                </a:lnTo>
                <a:lnTo>
                  <a:pt x="1718341" y="10445"/>
                </a:lnTo>
                <a:lnTo>
                  <a:pt x="1710701" y="21752"/>
                </a:lnTo>
                <a:lnTo>
                  <a:pt x="1707896" y="35559"/>
                </a:lnTo>
                <a:lnTo>
                  <a:pt x="1710701" y="49367"/>
                </a:lnTo>
                <a:lnTo>
                  <a:pt x="1718341" y="60674"/>
                </a:lnTo>
                <a:lnTo>
                  <a:pt x="1729648" y="68314"/>
                </a:lnTo>
                <a:lnTo>
                  <a:pt x="1743456" y="71120"/>
                </a:lnTo>
                <a:lnTo>
                  <a:pt x="1757263" y="68314"/>
                </a:lnTo>
                <a:lnTo>
                  <a:pt x="1768570" y="60674"/>
                </a:lnTo>
                <a:lnTo>
                  <a:pt x="1776210" y="49367"/>
                </a:lnTo>
                <a:lnTo>
                  <a:pt x="1779016" y="35559"/>
                </a:lnTo>
                <a:lnTo>
                  <a:pt x="1776210" y="21752"/>
                </a:lnTo>
                <a:lnTo>
                  <a:pt x="1768570" y="10445"/>
                </a:lnTo>
                <a:lnTo>
                  <a:pt x="1757263" y="2805"/>
                </a:lnTo>
                <a:lnTo>
                  <a:pt x="1743456" y="0"/>
                </a:lnTo>
                <a:close/>
              </a:path>
              <a:path w="2917825" h="71119">
                <a:moveTo>
                  <a:pt x="1885823" y="0"/>
                </a:moveTo>
                <a:lnTo>
                  <a:pt x="1872015" y="2805"/>
                </a:lnTo>
                <a:lnTo>
                  <a:pt x="1860708" y="10445"/>
                </a:lnTo>
                <a:lnTo>
                  <a:pt x="1853068" y="21752"/>
                </a:lnTo>
                <a:lnTo>
                  <a:pt x="1850263" y="35559"/>
                </a:lnTo>
                <a:lnTo>
                  <a:pt x="1853068" y="49367"/>
                </a:lnTo>
                <a:lnTo>
                  <a:pt x="1860708" y="60674"/>
                </a:lnTo>
                <a:lnTo>
                  <a:pt x="1872015" y="68314"/>
                </a:lnTo>
                <a:lnTo>
                  <a:pt x="1885823" y="71120"/>
                </a:lnTo>
                <a:lnTo>
                  <a:pt x="1899630" y="68314"/>
                </a:lnTo>
                <a:lnTo>
                  <a:pt x="1910937" y="60674"/>
                </a:lnTo>
                <a:lnTo>
                  <a:pt x="1918577" y="49367"/>
                </a:lnTo>
                <a:lnTo>
                  <a:pt x="1921383" y="35559"/>
                </a:lnTo>
                <a:lnTo>
                  <a:pt x="1918577" y="21752"/>
                </a:lnTo>
                <a:lnTo>
                  <a:pt x="1910937" y="10445"/>
                </a:lnTo>
                <a:lnTo>
                  <a:pt x="1899630" y="2805"/>
                </a:lnTo>
                <a:lnTo>
                  <a:pt x="1885823" y="0"/>
                </a:lnTo>
                <a:close/>
              </a:path>
              <a:path w="2917825" h="71119">
                <a:moveTo>
                  <a:pt x="2028190" y="0"/>
                </a:moveTo>
                <a:lnTo>
                  <a:pt x="2014309" y="2805"/>
                </a:lnTo>
                <a:lnTo>
                  <a:pt x="2002964" y="10445"/>
                </a:lnTo>
                <a:lnTo>
                  <a:pt x="1995310" y="21752"/>
                </a:lnTo>
                <a:lnTo>
                  <a:pt x="1992503" y="35559"/>
                </a:lnTo>
                <a:lnTo>
                  <a:pt x="1995310" y="49367"/>
                </a:lnTo>
                <a:lnTo>
                  <a:pt x="2002964" y="60674"/>
                </a:lnTo>
                <a:lnTo>
                  <a:pt x="2014309" y="68314"/>
                </a:lnTo>
                <a:lnTo>
                  <a:pt x="2028190" y="71120"/>
                </a:lnTo>
                <a:lnTo>
                  <a:pt x="2041997" y="68314"/>
                </a:lnTo>
                <a:lnTo>
                  <a:pt x="2053304" y="60674"/>
                </a:lnTo>
                <a:lnTo>
                  <a:pt x="2060944" y="49367"/>
                </a:lnTo>
                <a:lnTo>
                  <a:pt x="2063750" y="35559"/>
                </a:lnTo>
                <a:lnTo>
                  <a:pt x="2060944" y="21752"/>
                </a:lnTo>
                <a:lnTo>
                  <a:pt x="2053304" y="10445"/>
                </a:lnTo>
                <a:lnTo>
                  <a:pt x="2041997" y="2805"/>
                </a:lnTo>
                <a:lnTo>
                  <a:pt x="2028190" y="0"/>
                </a:lnTo>
                <a:close/>
              </a:path>
              <a:path w="2917825" h="71119">
                <a:moveTo>
                  <a:pt x="2170430" y="0"/>
                </a:moveTo>
                <a:lnTo>
                  <a:pt x="2156622" y="2805"/>
                </a:lnTo>
                <a:lnTo>
                  <a:pt x="2145315" y="10445"/>
                </a:lnTo>
                <a:lnTo>
                  <a:pt x="2137675" y="21752"/>
                </a:lnTo>
                <a:lnTo>
                  <a:pt x="2134870" y="35559"/>
                </a:lnTo>
                <a:lnTo>
                  <a:pt x="2137675" y="49367"/>
                </a:lnTo>
                <a:lnTo>
                  <a:pt x="2145315" y="60674"/>
                </a:lnTo>
                <a:lnTo>
                  <a:pt x="2156622" y="68314"/>
                </a:lnTo>
                <a:lnTo>
                  <a:pt x="2170430" y="71120"/>
                </a:lnTo>
                <a:lnTo>
                  <a:pt x="2184237" y="68314"/>
                </a:lnTo>
                <a:lnTo>
                  <a:pt x="2195544" y="60674"/>
                </a:lnTo>
                <a:lnTo>
                  <a:pt x="2203184" y="49367"/>
                </a:lnTo>
                <a:lnTo>
                  <a:pt x="2205990" y="35559"/>
                </a:lnTo>
                <a:lnTo>
                  <a:pt x="2203184" y="21752"/>
                </a:lnTo>
                <a:lnTo>
                  <a:pt x="2195544" y="10445"/>
                </a:lnTo>
                <a:lnTo>
                  <a:pt x="2184237" y="2805"/>
                </a:lnTo>
                <a:lnTo>
                  <a:pt x="2170430" y="0"/>
                </a:lnTo>
                <a:close/>
              </a:path>
              <a:path w="2917825" h="71119">
                <a:moveTo>
                  <a:pt x="2312797" y="0"/>
                </a:moveTo>
                <a:lnTo>
                  <a:pt x="2298989" y="2805"/>
                </a:lnTo>
                <a:lnTo>
                  <a:pt x="2287682" y="10445"/>
                </a:lnTo>
                <a:lnTo>
                  <a:pt x="2280042" y="21752"/>
                </a:lnTo>
                <a:lnTo>
                  <a:pt x="2277237" y="35559"/>
                </a:lnTo>
                <a:lnTo>
                  <a:pt x="2280042" y="49367"/>
                </a:lnTo>
                <a:lnTo>
                  <a:pt x="2287682" y="60674"/>
                </a:lnTo>
                <a:lnTo>
                  <a:pt x="2298989" y="68314"/>
                </a:lnTo>
                <a:lnTo>
                  <a:pt x="2312797" y="71120"/>
                </a:lnTo>
                <a:lnTo>
                  <a:pt x="2326604" y="68314"/>
                </a:lnTo>
                <a:lnTo>
                  <a:pt x="2337911" y="60674"/>
                </a:lnTo>
                <a:lnTo>
                  <a:pt x="2345551" y="49367"/>
                </a:lnTo>
                <a:lnTo>
                  <a:pt x="2348357" y="35559"/>
                </a:lnTo>
                <a:lnTo>
                  <a:pt x="2345551" y="21752"/>
                </a:lnTo>
                <a:lnTo>
                  <a:pt x="2337911" y="10445"/>
                </a:lnTo>
                <a:lnTo>
                  <a:pt x="2326604" y="2805"/>
                </a:lnTo>
                <a:lnTo>
                  <a:pt x="2312797" y="0"/>
                </a:lnTo>
                <a:close/>
              </a:path>
              <a:path w="2917825" h="71119">
                <a:moveTo>
                  <a:pt x="2455037" y="0"/>
                </a:moveTo>
                <a:lnTo>
                  <a:pt x="2441229" y="2805"/>
                </a:lnTo>
                <a:lnTo>
                  <a:pt x="2429922" y="10445"/>
                </a:lnTo>
                <a:lnTo>
                  <a:pt x="2422282" y="21752"/>
                </a:lnTo>
                <a:lnTo>
                  <a:pt x="2419477" y="35559"/>
                </a:lnTo>
                <a:lnTo>
                  <a:pt x="2422282" y="49367"/>
                </a:lnTo>
                <a:lnTo>
                  <a:pt x="2429922" y="60674"/>
                </a:lnTo>
                <a:lnTo>
                  <a:pt x="2441229" y="68314"/>
                </a:lnTo>
                <a:lnTo>
                  <a:pt x="2455037" y="71120"/>
                </a:lnTo>
                <a:lnTo>
                  <a:pt x="2468917" y="68314"/>
                </a:lnTo>
                <a:lnTo>
                  <a:pt x="2480262" y="60674"/>
                </a:lnTo>
                <a:lnTo>
                  <a:pt x="2487916" y="49367"/>
                </a:lnTo>
                <a:lnTo>
                  <a:pt x="2490724" y="35559"/>
                </a:lnTo>
                <a:lnTo>
                  <a:pt x="2487916" y="21752"/>
                </a:lnTo>
                <a:lnTo>
                  <a:pt x="2480262" y="10445"/>
                </a:lnTo>
                <a:lnTo>
                  <a:pt x="2468917" y="2805"/>
                </a:lnTo>
                <a:lnTo>
                  <a:pt x="2455037" y="0"/>
                </a:lnTo>
                <a:close/>
              </a:path>
              <a:path w="2917825" h="71119">
                <a:moveTo>
                  <a:pt x="2597404" y="0"/>
                </a:moveTo>
                <a:lnTo>
                  <a:pt x="2583596" y="2805"/>
                </a:lnTo>
                <a:lnTo>
                  <a:pt x="2572289" y="10445"/>
                </a:lnTo>
                <a:lnTo>
                  <a:pt x="2564649" y="21752"/>
                </a:lnTo>
                <a:lnTo>
                  <a:pt x="2561844" y="35559"/>
                </a:lnTo>
                <a:lnTo>
                  <a:pt x="2564649" y="49367"/>
                </a:lnTo>
                <a:lnTo>
                  <a:pt x="2572289" y="60674"/>
                </a:lnTo>
                <a:lnTo>
                  <a:pt x="2583596" y="68314"/>
                </a:lnTo>
                <a:lnTo>
                  <a:pt x="2597404" y="71120"/>
                </a:lnTo>
                <a:lnTo>
                  <a:pt x="2611211" y="68314"/>
                </a:lnTo>
                <a:lnTo>
                  <a:pt x="2622518" y="60674"/>
                </a:lnTo>
                <a:lnTo>
                  <a:pt x="2630158" y="49367"/>
                </a:lnTo>
                <a:lnTo>
                  <a:pt x="2632964" y="35559"/>
                </a:lnTo>
                <a:lnTo>
                  <a:pt x="2630158" y="21752"/>
                </a:lnTo>
                <a:lnTo>
                  <a:pt x="2622518" y="10445"/>
                </a:lnTo>
                <a:lnTo>
                  <a:pt x="2611211" y="2805"/>
                </a:lnTo>
                <a:lnTo>
                  <a:pt x="2597404" y="0"/>
                </a:lnTo>
                <a:close/>
              </a:path>
              <a:path w="2917825" h="71119">
                <a:moveTo>
                  <a:pt x="2739771" y="0"/>
                </a:moveTo>
                <a:lnTo>
                  <a:pt x="2725963" y="2805"/>
                </a:lnTo>
                <a:lnTo>
                  <a:pt x="2714656" y="10445"/>
                </a:lnTo>
                <a:lnTo>
                  <a:pt x="2707016" y="21752"/>
                </a:lnTo>
                <a:lnTo>
                  <a:pt x="2704211" y="35559"/>
                </a:lnTo>
                <a:lnTo>
                  <a:pt x="2707016" y="49367"/>
                </a:lnTo>
                <a:lnTo>
                  <a:pt x="2714656" y="60674"/>
                </a:lnTo>
                <a:lnTo>
                  <a:pt x="2725963" y="68314"/>
                </a:lnTo>
                <a:lnTo>
                  <a:pt x="2739771" y="71120"/>
                </a:lnTo>
                <a:lnTo>
                  <a:pt x="2753578" y="68314"/>
                </a:lnTo>
                <a:lnTo>
                  <a:pt x="2764885" y="60674"/>
                </a:lnTo>
                <a:lnTo>
                  <a:pt x="2772525" y="49367"/>
                </a:lnTo>
                <a:lnTo>
                  <a:pt x="2775331" y="35559"/>
                </a:lnTo>
                <a:lnTo>
                  <a:pt x="2772525" y="21752"/>
                </a:lnTo>
                <a:lnTo>
                  <a:pt x="2764885" y="10445"/>
                </a:lnTo>
                <a:lnTo>
                  <a:pt x="2753578" y="2805"/>
                </a:lnTo>
                <a:lnTo>
                  <a:pt x="2739771" y="0"/>
                </a:lnTo>
                <a:close/>
              </a:path>
              <a:path w="2917825" h="71119">
                <a:moveTo>
                  <a:pt x="2882011" y="0"/>
                </a:moveTo>
                <a:lnTo>
                  <a:pt x="2868203" y="2805"/>
                </a:lnTo>
                <a:lnTo>
                  <a:pt x="2856896" y="10445"/>
                </a:lnTo>
                <a:lnTo>
                  <a:pt x="2849256" y="21752"/>
                </a:lnTo>
                <a:lnTo>
                  <a:pt x="2846451" y="35559"/>
                </a:lnTo>
                <a:lnTo>
                  <a:pt x="2849256" y="49367"/>
                </a:lnTo>
                <a:lnTo>
                  <a:pt x="2856896" y="60674"/>
                </a:lnTo>
                <a:lnTo>
                  <a:pt x="2868203" y="68314"/>
                </a:lnTo>
                <a:lnTo>
                  <a:pt x="2882011" y="71120"/>
                </a:lnTo>
                <a:lnTo>
                  <a:pt x="2895818" y="68314"/>
                </a:lnTo>
                <a:lnTo>
                  <a:pt x="2907125" y="60674"/>
                </a:lnTo>
                <a:lnTo>
                  <a:pt x="2914765" y="49367"/>
                </a:lnTo>
                <a:lnTo>
                  <a:pt x="2917571" y="35559"/>
                </a:lnTo>
                <a:lnTo>
                  <a:pt x="2914765" y="21752"/>
                </a:lnTo>
                <a:lnTo>
                  <a:pt x="2907125" y="10445"/>
                </a:lnTo>
                <a:lnTo>
                  <a:pt x="2895818" y="2805"/>
                </a:lnTo>
                <a:lnTo>
                  <a:pt x="2882011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83" y="1124805"/>
            <a:ext cx="12188245" cy="6721108"/>
          </a:xfrm>
        </p:spPr>
        <p:txBody>
          <a:bodyPr>
            <a:normAutofit fontScale="40000" lnSpcReduction="20000"/>
          </a:bodyPr>
          <a:lstStyle/>
          <a:p>
            <a:pPr marL="614045" indent="-494665" defTabSz="-635" fontAlgn="base">
              <a:lnSpc>
                <a:spcPct val="120000"/>
              </a:lnSpc>
              <a:spcBef>
                <a:spcPts val="0"/>
              </a:spcBef>
              <a:spcAft>
                <a:spcPts val="545"/>
              </a:spcAft>
              <a:buFont typeface="Wingdings" panose="05000000000000000000" pitchFamily="2" charset="2"/>
              <a:buChar char="ü"/>
              <a:tabLst>
                <a:tab pos="366395" algn="l"/>
              </a:tabLst>
            </a:pPr>
            <a:r>
              <a:rPr lang="ru-RU" sz="5700" dirty="0"/>
              <a:t>обеспечена доступность психологической помощи для 100% участников образовательных отношений;</a:t>
            </a:r>
          </a:p>
          <a:p>
            <a:pPr marL="614045" indent="-494665" defTabSz="-635" fontAlgn="base">
              <a:lnSpc>
                <a:spcPct val="120000"/>
              </a:lnSpc>
              <a:spcBef>
                <a:spcPts val="0"/>
              </a:spcBef>
              <a:spcAft>
                <a:spcPts val="545"/>
              </a:spcAft>
              <a:buFont typeface="Wingdings" panose="05000000000000000000" pitchFamily="2" charset="2"/>
              <a:buChar char="ü"/>
              <a:tabLst>
                <a:tab pos="366395" algn="l"/>
              </a:tabLst>
            </a:pPr>
            <a:r>
              <a:rPr lang="ru-RU" sz="5700" dirty="0"/>
              <a:t>психологическая служба обеспечена научно-методической поддержкой, повышением квалификации педагогов-психологов (психологов в сфере образования);</a:t>
            </a:r>
          </a:p>
          <a:p>
            <a:pPr marL="614045" indent="-494665" defTabSz="-635" fontAlgn="base">
              <a:lnSpc>
                <a:spcPct val="120000"/>
              </a:lnSpc>
              <a:spcBef>
                <a:spcPts val="0"/>
              </a:spcBef>
              <a:spcAft>
                <a:spcPts val="545"/>
              </a:spcAft>
              <a:buFont typeface="Wingdings" panose="05000000000000000000" pitchFamily="2" charset="2"/>
              <a:buChar char="ü"/>
              <a:tabLst>
                <a:tab pos="366395" algn="l"/>
              </a:tabLst>
            </a:pPr>
            <a:r>
              <a:rPr lang="ru-RU" sz="5700" dirty="0"/>
              <a:t>повышено качество инклюзии и интеграции детей с ограниченными возможностями здоровья и инвалидностью в социум (на основе данных мониторинга инклюзивной образовательной среды);</a:t>
            </a:r>
          </a:p>
          <a:p>
            <a:pPr marL="1098550" indent="-364490" defTabSz="-635" fontAlgn="base">
              <a:lnSpc>
                <a:spcPct val="120000"/>
              </a:lnSpc>
              <a:spcBef>
                <a:spcPts val="0"/>
              </a:spcBef>
              <a:spcAft>
                <a:spcPts val="545"/>
              </a:spcAft>
              <a:buFont typeface="Wingdings" panose="05000000000000000000" pitchFamily="2" charset="2"/>
              <a:buChar char="ü"/>
              <a:tabLst>
                <a:tab pos="1475740" algn="l"/>
              </a:tabLst>
            </a:pPr>
            <a:r>
              <a:rPr lang="ru-RU" sz="5700" dirty="0"/>
              <a:t>традиционная модель психологической службы модернизирована и дополнена цифровыми помощниками, создана цифровая система сетевого взаимодействия профессионального сообщества педагогов-психологов, решающая задачи быстрого реагирования в кризисных ситуациях, оперативной методической помощи педагогам-психологам (психологам в сфере образования), модернизации профессионального инструментария и обеспечения межведомственного взаимодействия при оказании психологической помощи.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101" y="0"/>
            <a:ext cx="10969421" cy="11430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Планируемые результаты реализации Концепции (к 2025 году)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8653" y="25412"/>
            <a:ext cx="10969421" cy="114306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2023 год – год педагога и наставника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r="7714"/>
          <a:stretch>
            <a:fillRect/>
          </a:stretch>
        </p:blipFill>
        <p:spPr bwMode="auto">
          <a:xfrm>
            <a:off x="882" y="2332693"/>
            <a:ext cx="5180005" cy="452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r="1980"/>
          <a:stretch>
            <a:fillRect/>
          </a:stretch>
        </p:blipFill>
        <p:spPr bwMode="auto">
          <a:xfrm>
            <a:off x="5518348" y="2732503"/>
            <a:ext cx="6675970" cy="385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13" y="1220821"/>
            <a:ext cx="12096900" cy="889635"/>
          </a:xfrm>
          <a:prstGeom prst="rect">
            <a:avLst/>
          </a:prstGeom>
        </p:spPr>
        <p:txBody>
          <a:bodyPr wrap="square" lIns="125003" tIns="62501" rIns="125003" bIns="62501">
            <a:spAutoFit/>
          </a:bodyPr>
          <a:lstStyle/>
          <a:p>
            <a:pPr algn="ctr"/>
            <a:r>
              <a:rPr lang="ru-RU" i="1" dirty="0">
                <a:hlinkClick r:id="rId4"/>
              </a:rPr>
              <a:t>Указ</a:t>
            </a:r>
            <a:r>
              <a:rPr lang="ru-RU" i="1" dirty="0"/>
              <a:t> Президента РФ «О проведении в Российской Федерации Года педагога и наставника» от 27 июня 2022 года №401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86213" y="1268760"/>
            <a:ext cx="7595304" cy="5253485"/>
          </a:xfrm>
        </p:spPr>
        <p:txBody>
          <a:bodyPr>
            <a:normAutofit fontScale="85000" lnSpcReduction="10000"/>
          </a:bodyPr>
          <a:lstStyle/>
          <a:p>
            <a:pPr marL="614045" indent="-367030" defTabSz="-63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14045" algn="l"/>
              </a:tabLst>
            </a:pPr>
            <a:r>
              <a:rPr lang="ru-RU" sz="2400" dirty="0"/>
              <a:t>внедрение единых подходов к структуре и содержанию подготовки педагогических кадров, учитывающих актуальные требования образовательных стандартов;</a:t>
            </a:r>
          </a:p>
          <a:p>
            <a:pPr marL="614045" indent="-367030" defTabSz="-63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14045" algn="l"/>
              </a:tabLst>
            </a:pPr>
            <a:r>
              <a:rPr lang="ru-RU" sz="2400" dirty="0"/>
              <a:t>внедрение в программы подготовки педагогических кадров профессионального (демонстрационного) экзамена;</a:t>
            </a:r>
          </a:p>
          <a:p>
            <a:pPr marL="614045" indent="-367030" defTabSz="-63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14045" algn="l"/>
              </a:tabLst>
            </a:pPr>
            <a:r>
              <a:rPr lang="ru-RU" sz="2400" dirty="0">
                <a:solidFill>
                  <a:srgbClr val="FF0000"/>
                </a:solidFill>
              </a:rPr>
              <a:t>расширение сети классов (групп) психолого-педагогической направленности, разработка и внедрение системы учета индивидуальных достижений обучающихся в них;</a:t>
            </a:r>
          </a:p>
          <a:p>
            <a:pPr marL="614045" indent="-367030" defTabSz="-63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14045" algn="l"/>
              </a:tabLst>
            </a:pPr>
            <a:r>
              <a:rPr lang="ru-RU" sz="2400" dirty="0"/>
              <a:t>увеличение приема студентов на обучение по программам подготовки педагогических кадров на условиях договора о целевом обучении;</a:t>
            </a:r>
          </a:p>
          <a:p>
            <a:pPr marL="614045" indent="-367030" defTabSz="-635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614045" algn="l"/>
              </a:tabLst>
            </a:pPr>
            <a:r>
              <a:rPr lang="ru-RU" sz="2400" dirty="0"/>
              <a:t>включение в программы подготовки педагогических кадров дисциплин (модулей), направленных на повышение статуса русского языка и литературы, развитие коммуникации на русском языке, подготовку к воспитательной деятельности, включая классное руководство и вожатскую деятельность, к работе с обучающимися с разными образовательными потребностями.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83" y="164646"/>
            <a:ext cx="12188245" cy="11430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Концепция подготовки педагогических кадров для системы образования на период до 2030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0697" y="1316836"/>
            <a:ext cx="4271941" cy="1234218"/>
          </a:xfrm>
          <a:prstGeom prst="rect">
            <a:avLst/>
          </a:prstGeom>
          <a:noFill/>
        </p:spPr>
        <p:txBody>
          <a:bodyPr wrap="square" lIns="125003" tIns="62501" rIns="125003" bIns="62501" rtlCol="0">
            <a:spAutoFit/>
          </a:bodyPr>
          <a:lstStyle/>
          <a:p>
            <a:pPr algn="ctr"/>
            <a:r>
              <a:rPr lang="ru-RU" sz="2400" i="1" dirty="0">
                <a:hlinkClick r:id="rId2"/>
              </a:rPr>
              <a:t>Утверждена</a:t>
            </a:r>
            <a:r>
              <a:rPr lang="ru-RU" sz="2400" i="1" dirty="0"/>
              <a:t> распоряжением </a:t>
            </a:r>
            <a:r>
              <a:rPr lang="ru-RU" sz="2400" i="1" dirty="0" smtClean="0"/>
              <a:t>Правительства РФ от </a:t>
            </a:r>
            <a:r>
              <a:rPr lang="ru-RU" sz="2400" i="1" dirty="0"/>
              <a:t>24 июня 2022 г. № </a:t>
            </a:r>
            <a:r>
              <a:rPr lang="ru-RU" sz="2400" i="1" dirty="0" smtClean="0"/>
              <a:t>1688-р</a:t>
            </a:r>
            <a:endParaRPr lang="ru-RU" sz="24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7" t="6248" r="4099"/>
          <a:stretch/>
        </p:blipFill>
        <p:spPr bwMode="auto">
          <a:xfrm>
            <a:off x="-10697" y="2577922"/>
            <a:ext cx="4271941" cy="431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6"/>
          <p:cNvSpPr/>
          <p:nvPr/>
        </p:nvSpPr>
        <p:spPr>
          <a:xfrm>
            <a:off x="4366220" y="1484784"/>
            <a:ext cx="61448" cy="2927325"/>
          </a:xfrm>
          <a:custGeom>
            <a:avLst/>
            <a:gdLst/>
            <a:ahLst/>
            <a:cxnLst/>
            <a:rect l="l" t="t" r="r" b="b"/>
            <a:pathLst>
              <a:path w="79375" h="3244215">
                <a:moveTo>
                  <a:pt x="39624" y="3164586"/>
                </a:moveTo>
                <a:lnTo>
                  <a:pt x="24270" y="3167703"/>
                </a:lnTo>
                <a:lnTo>
                  <a:pt x="11668" y="3176190"/>
                </a:lnTo>
                <a:lnTo>
                  <a:pt x="3137" y="3188749"/>
                </a:lnTo>
                <a:lnTo>
                  <a:pt x="0" y="3204083"/>
                </a:lnTo>
                <a:lnTo>
                  <a:pt x="3137" y="3219436"/>
                </a:lnTo>
                <a:lnTo>
                  <a:pt x="11668" y="3232038"/>
                </a:lnTo>
                <a:lnTo>
                  <a:pt x="24270" y="3240569"/>
                </a:lnTo>
                <a:lnTo>
                  <a:pt x="39624" y="3243706"/>
                </a:lnTo>
                <a:lnTo>
                  <a:pt x="54957" y="3240569"/>
                </a:lnTo>
                <a:lnTo>
                  <a:pt x="67516" y="3232038"/>
                </a:lnTo>
                <a:lnTo>
                  <a:pt x="76003" y="3219436"/>
                </a:lnTo>
                <a:lnTo>
                  <a:pt x="79121" y="3204083"/>
                </a:lnTo>
                <a:lnTo>
                  <a:pt x="76003" y="3188749"/>
                </a:lnTo>
                <a:lnTo>
                  <a:pt x="67516" y="3176190"/>
                </a:lnTo>
                <a:lnTo>
                  <a:pt x="54957" y="3167703"/>
                </a:lnTo>
                <a:lnTo>
                  <a:pt x="39624" y="3164586"/>
                </a:lnTo>
                <a:close/>
              </a:path>
              <a:path w="79375" h="3244215">
                <a:moveTo>
                  <a:pt x="39624" y="3006343"/>
                </a:moveTo>
                <a:lnTo>
                  <a:pt x="24270" y="3009461"/>
                </a:lnTo>
                <a:lnTo>
                  <a:pt x="11668" y="3017948"/>
                </a:lnTo>
                <a:lnTo>
                  <a:pt x="3137" y="3030507"/>
                </a:lnTo>
                <a:lnTo>
                  <a:pt x="0" y="3045841"/>
                </a:lnTo>
                <a:lnTo>
                  <a:pt x="3137" y="3061247"/>
                </a:lnTo>
                <a:lnTo>
                  <a:pt x="11668" y="3073844"/>
                </a:lnTo>
                <a:lnTo>
                  <a:pt x="24270" y="3082345"/>
                </a:lnTo>
                <a:lnTo>
                  <a:pt x="39624" y="3085465"/>
                </a:lnTo>
                <a:lnTo>
                  <a:pt x="54957" y="3082345"/>
                </a:lnTo>
                <a:lnTo>
                  <a:pt x="67516" y="3073844"/>
                </a:lnTo>
                <a:lnTo>
                  <a:pt x="76003" y="3061247"/>
                </a:lnTo>
                <a:lnTo>
                  <a:pt x="79121" y="3045841"/>
                </a:lnTo>
                <a:lnTo>
                  <a:pt x="76003" y="3030507"/>
                </a:lnTo>
                <a:lnTo>
                  <a:pt x="67516" y="3017948"/>
                </a:lnTo>
                <a:lnTo>
                  <a:pt x="54957" y="3009461"/>
                </a:lnTo>
                <a:lnTo>
                  <a:pt x="39624" y="3006343"/>
                </a:lnTo>
                <a:close/>
              </a:path>
              <a:path w="79375" h="3244215">
                <a:moveTo>
                  <a:pt x="39624" y="2848102"/>
                </a:moveTo>
                <a:lnTo>
                  <a:pt x="24270" y="2851219"/>
                </a:lnTo>
                <a:lnTo>
                  <a:pt x="11668" y="2859706"/>
                </a:lnTo>
                <a:lnTo>
                  <a:pt x="3137" y="2872265"/>
                </a:lnTo>
                <a:lnTo>
                  <a:pt x="0" y="2887599"/>
                </a:lnTo>
                <a:lnTo>
                  <a:pt x="3137" y="2903005"/>
                </a:lnTo>
                <a:lnTo>
                  <a:pt x="11668" y="2915602"/>
                </a:lnTo>
                <a:lnTo>
                  <a:pt x="24270" y="2924103"/>
                </a:lnTo>
                <a:lnTo>
                  <a:pt x="39624" y="2927223"/>
                </a:lnTo>
                <a:lnTo>
                  <a:pt x="54957" y="2924103"/>
                </a:lnTo>
                <a:lnTo>
                  <a:pt x="67516" y="2915602"/>
                </a:lnTo>
                <a:lnTo>
                  <a:pt x="76003" y="2903005"/>
                </a:lnTo>
                <a:lnTo>
                  <a:pt x="79121" y="2887599"/>
                </a:lnTo>
                <a:lnTo>
                  <a:pt x="76003" y="2872265"/>
                </a:lnTo>
                <a:lnTo>
                  <a:pt x="67516" y="2859706"/>
                </a:lnTo>
                <a:lnTo>
                  <a:pt x="54957" y="2851219"/>
                </a:lnTo>
                <a:lnTo>
                  <a:pt x="39624" y="2848102"/>
                </a:lnTo>
                <a:close/>
              </a:path>
              <a:path w="79375" h="3244215">
                <a:moveTo>
                  <a:pt x="39624" y="2689860"/>
                </a:moveTo>
                <a:lnTo>
                  <a:pt x="24270" y="2692977"/>
                </a:lnTo>
                <a:lnTo>
                  <a:pt x="11668" y="2701464"/>
                </a:lnTo>
                <a:lnTo>
                  <a:pt x="3137" y="2714023"/>
                </a:lnTo>
                <a:lnTo>
                  <a:pt x="0" y="2729356"/>
                </a:lnTo>
                <a:lnTo>
                  <a:pt x="3137" y="2744763"/>
                </a:lnTo>
                <a:lnTo>
                  <a:pt x="11668" y="2757360"/>
                </a:lnTo>
                <a:lnTo>
                  <a:pt x="24270" y="2765861"/>
                </a:lnTo>
                <a:lnTo>
                  <a:pt x="39624" y="2768980"/>
                </a:lnTo>
                <a:lnTo>
                  <a:pt x="54957" y="2765861"/>
                </a:lnTo>
                <a:lnTo>
                  <a:pt x="67516" y="2757360"/>
                </a:lnTo>
                <a:lnTo>
                  <a:pt x="76003" y="2744763"/>
                </a:lnTo>
                <a:lnTo>
                  <a:pt x="79121" y="2729356"/>
                </a:lnTo>
                <a:lnTo>
                  <a:pt x="76003" y="2714023"/>
                </a:lnTo>
                <a:lnTo>
                  <a:pt x="67516" y="2701464"/>
                </a:lnTo>
                <a:lnTo>
                  <a:pt x="54957" y="2692977"/>
                </a:lnTo>
                <a:lnTo>
                  <a:pt x="39624" y="2689860"/>
                </a:lnTo>
                <a:close/>
              </a:path>
              <a:path w="79375" h="3244215">
                <a:moveTo>
                  <a:pt x="39624" y="2531617"/>
                </a:moveTo>
                <a:lnTo>
                  <a:pt x="24270" y="2534737"/>
                </a:lnTo>
                <a:lnTo>
                  <a:pt x="11668" y="2543238"/>
                </a:lnTo>
                <a:lnTo>
                  <a:pt x="3137" y="2555835"/>
                </a:lnTo>
                <a:lnTo>
                  <a:pt x="0" y="2571241"/>
                </a:lnTo>
                <a:lnTo>
                  <a:pt x="3137" y="2586575"/>
                </a:lnTo>
                <a:lnTo>
                  <a:pt x="11668" y="2599134"/>
                </a:lnTo>
                <a:lnTo>
                  <a:pt x="24270" y="2607621"/>
                </a:lnTo>
                <a:lnTo>
                  <a:pt x="39624" y="2610739"/>
                </a:lnTo>
                <a:lnTo>
                  <a:pt x="54957" y="2607621"/>
                </a:lnTo>
                <a:lnTo>
                  <a:pt x="67516" y="2599134"/>
                </a:lnTo>
                <a:lnTo>
                  <a:pt x="76003" y="2586575"/>
                </a:lnTo>
                <a:lnTo>
                  <a:pt x="79121" y="2571241"/>
                </a:lnTo>
                <a:lnTo>
                  <a:pt x="76003" y="2555835"/>
                </a:lnTo>
                <a:lnTo>
                  <a:pt x="67516" y="2543238"/>
                </a:lnTo>
                <a:lnTo>
                  <a:pt x="54957" y="2534737"/>
                </a:lnTo>
                <a:lnTo>
                  <a:pt x="39624" y="2531617"/>
                </a:lnTo>
                <a:close/>
              </a:path>
              <a:path w="79375" h="3244215">
                <a:moveTo>
                  <a:pt x="39624" y="2373376"/>
                </a:moveTo>
                <a:lnTo>
                  <a:pt x="24270" y="2376495"/>
                </a:lnTo>
                <a:lnTo>
                  <a:pt x="11668" y="2384996"/>
                </a:lnTo>
                <a:lnTo>
                  <a:pt x="3137" y="2397593"/>
                </a:lnTo>
                <a:lnTo>
                  <a:pt x="0" y="2413000"/>
                </a:lnTo>
                <a:lnTo>
                  <a:pt x="3137" y="2428333"/>
                </a:lnTo>
                <a:lnTo>
                  <a:pt x="11668" y="2440892"/>
                </a:lnTo>
                <a:lnTo>
                  <a:pt x="24270" y="2449379"/>
                </a:lnTo>
                <a:lnTo>
                  <a:pt x="39624" y="2452497"/>
                </a:lnTo>
                <a:lnTo>
                  <a:pt x="54957" y="2449379"/>
                </a:lnTo>
                <a:lnTo>
                  <a:pt x="67516" y="2440892"/>
                </a:lnTo>
                <a:lnTo>
                  <a:pt x="76003" y="2428333"/>
                </a:lnTo>
                <a:lnTo>
                  <a:pt x="79121" y="2413000"/>
                </a:lnTo>
                <a:lnTo>
                  <a:pt x="76003" y="2397593"/>
                </a:lnTo>
                <a:lnTo>
                  <a:pt x="67516" y="2384996"/>
                </a:lnTo>
                <a:lnTo>
                  <a:pt x="54957" y="2376495"/>
                </a:lnTo>
                <a:lnTo>
                  <a:pt x="39624" y="2373376"/>
                </a:lnTo>
                <a:close/>
              </a:path>
              <a:path w="79375" h="3244215">
                <a:moveTo>
                  <a:pt x="39624" y="2215134"/>
                </a:moveTo>
                <a:lnTo>
                  <a:pt x="24270" y="2218253"/>
                </a:lnTo>
                <a:lnTo>
                  <a:pt x="11668" y="2226754"/>
                </a:lnTo>
                <a:lnTo>
                  <a:pt x="3137" y="2239351"/>
                </a:lnTo>
                <a:lnTo>
                  <a:pt x="0" y="2254758"/>
                </a:lnTo>
                <a:lnTo>
                  <a:pt x="3137" y="2270091"/>
                </a:lnTo>
                <a:lnTo>
                  <a:pt x="11668" y="2282650"/>
                </a:lnTo>
                <a:lnTo>
                  <a:pt x="24270" y="2291137"/>
                </a:lnTo>
                <a:lnTo>
                  <a:pt x="39624" y="2294254"/>
                </a:lnTo>
                <a:lnTo>
                  <a:pt x="54957" y="2291137"/>
                </a:lnTo>
                <a:lnTo>
                  <a:pt x="67516" y="2282650"/>
                </a:lnTo>
                <a:lnTo>
                  <a:pt x="76003" y="2270091"/>
                </a:lnTo>
                <a:lnTo>
                  <a:pt x="79121" y="2254758"/>
                </a:lnTo>
                <a:lnTo>
                  <a:pt x="76003" y="2239351"/>
                </a:lnTo>
                <a:lnTo>
                  <a:pt x="67516" y="2226754"/>
                </a:lnTo>
                <a:lnTo>
                  <a:pt x="54957" y="2218253"/>
                </a:lnTo>
                <a:lnTo>
                  <a:pt x="39624" y="2215134"/>
                </a:lnTo>
                <a:close/>
              </a:path>
              <a:path w="79375" h="3244215">
                <a:moveTo>
                  <a:pt x="39624" y="2056891"/>
                </a:moveTo>
                <a:lnTo>
                  <a:pt x="24270" y="2060029"/>
                </a:lnTo>
                <a:lnTo>
                  <a:pt x="11668" y="2068560"/>
                </a:lnTo>
                <a:lnTo>
                  <a:pt x="3137" y="2081162"/>
                </a:lnTo>
                <a:lnTo>
                  <a:pt x="0" y="2096515"/>
                </a:lnTo>
                <a:lnTo>
                  <a:pt x="3137" y="2111849"/>
                </a:lnTo>
                <a:lnTo>
                  <a:pt x="11668" y="2124408"/>
                </a:lnTo>
                <a:lnTo>
                  <a:pt x="24270" y="2132895"/>
                </a:lnTo>
                <a:lnTo>
                  <a:pt x="39624" y="2136013"/>
                </a:lnTo>
                <a:lnTo>
                  <a:pt x="54957" y="2132895"/>
                </a:lnTo>
                <a:lnTo>
                  <a:pt x="67516" y="2124408"/>
                </a:lnTo>
                <a:lnTo>
                  <a:pt x="76003" y="2111849"/>
                </a:lnTo>
                <a:lnTo>
                  <a:pt x="79121" y="2096515"/>
                </a:lnTo>
                <a:lnTo>
                  <a:pt x="76003" y="2081162"/>
                </a:lnTo>
                <a:lnTo>
                  <a:pt x="67516" y="2068560"/>
                </a:lnTo>
                <a:lnTo>
                  <a:pt x="54957" y="2060029"/>
                </a:lnTo>
                <a:lnTo>
                  <a:pt x="39624" y="2056891"/>
                </a:lnTo>
                <a:close/>
              </a:path>
              <a:path w="79375" h="3244215">
                <a:moveTo>
                  <a:pt x="39624" y="1898650"/>
                </a:moveTo>
                <a:lnTo>
                  <a:pt x="24270" y="1901787"/>
                </a:lnTo>
                <a:lnTo>
                  <a:pt x="11668" y="1910318"/>
                </a:lnTo>
                <a:lnTo>
                  <a:pt x="3137" y="1922920"/>
                </a:lnTo>
                <a:lnTo>
                  <a:pt x="0" y="1938274"/>
                </a:lnTo>
                <a:lnTo>
                  <a:pt x="3137" y="1953607"/>
                </a:lnTo>
                <a:lnTo>
                  <a:pt x="11668" y="1966166"/>
                </a:lnTo>
                <a:lnTo>
                  <a:pt x="24270" y="1974653"/>
                </a:lnTo>
                <a:lnTo>
                  <a:pt x="39624" y="1977771"/>
                </a:lnTo>
                <a:lnTo>
                  <a:pt x="54957" y="1974653"/>
                </a:lnTo>
                <a:lnTo>
                  <a:pt x="67516" y="1966166"/>
                </a:lnTo>
                <a:lnTo>
                  <a:pt x="76003" y="1953607"/>
                </a:lnTo>
                <a:lnTo>
                  <a:pt x="79121" y="1938274"/>
                </a:lnTo>
                <a:lnTo>
                  <a:pt x="76003" y="1922920"/>
                </a:lnTo>
                <a:lnTo>
                  <a:pt x="67516" y="1910318"/>
                </a:lnTo>
                <a:lnTo>
                  <a:pt x="54957" y="1901787"/>
                </a:lnTo>
                <a:lnTo>
                  <a:pt x="39624" y="1898650"/>
                </a:lnTo>
                <a:close/>
              </a:path>
              <a:path w="79375" h="3244215">
                <a:moveTo>
                  <a:pt x="39624" y="1740535"/>
                </a:moveTo>
                <a:lnTo>
                  <a:pt x="24270" y="1743652"/>
                </a:lnTo>
                <a:lnTo>
                  <a:pt x="11668" y="1752139"/>
                </a:lnTo>
                <a:lnTo>
                  <a:pt x="3137" y="1764698"/>
                </a:lnTo>
                <a:lnTo>
                  <a:pt x="0" y="1780031"/>
                </a:lnTo>
                <a:lnTo>
                  <a:pt x="3137" y="1795385"/>
                </a:lnTo>
                <a:lnTo>
                  <a:pt x="11668" y="1807987"/>
                </a:lnTo>
                <a:lnTo>
                  <a:pt x="24270" y="1816518"/>
                </a:lnTo>
                <a:lnTo>
                  <a:pt x="39624" y="1819655"/>
                </a:lnTo>
                <a:lnTo>
                  <a:pt x="54957" y="1816518"/>
                </a:lnTo>
                <a:lnTo>
                  <a:pt x="67516" y="1807987"/>
                </a:lnTo>
                <a:lnTo>
                  <a:pt x="76003" y="1795385"/>
                </a:lnTo>
                <a:lnTo>
                  <a:pt x="79121" y="1780031"/>
                </a:lnTo>
                <a:lnTo>
                  <a:pt x="76003" y="1764698"/>
                </a:lnTo>
                <a:lnTo>
                  <a:pt x="67516" y="1752139"/>
                </a:lnTo>
                <a:lnTo>
                  <a:pt x="54957" y="1743652"/>
                </a:lnTo>
                <a:lnTo>
                  <a:pt x="39624" y="1740535"/>
                </a:lnTo>
                <a:close/>
              </a:path>
              <a:path w="79375" h="3244215">
                <a:moveTo>
                  <a:pt x="39624" y="1582292"/>
                </a:moveTo>
                <a:lnTo>
                  <a:pt x="24270" y="1585410"/>
                </a:lnTo>
                <a:lnTo>
                  <a:pt x="11668" y="1593897"/>
                </a:lnTo>
                <a:lnTo>
                  <a:pt x="3137" y="1606456"/>
                </a:lnTo>
                <a:lnTo>
                  <a:pt x="0" y="1621789"/>
                </a:lnTo>
                <a:lnTo>
                  <a:pt x="3137" y="1637143"/>
                </a:lnTo>
                <a:lnTo>
                  <a:pt x="11668" y="1649745"/>
                </a:lnTo>
                <a:lnTo>
                  <a:pt x="24270" y="1658276"/>
                </a:lnTo>
                <a:lnTo>
                  <a:pt x="39624" y="1661414"/>
                </a:lnTo>
                <a:lnTo>
                  <a:pt x="54957" y="1658276"/>
                </a:lnTo>
                <a:lnTo>
                  <a:pt x="67516" y="1649745"/>
                </a:lnTo>
                <a:lnTo>
                  <a:pt x="76003" y="1637143"/>
                </a:lnTo>
                <a:lnTo>
                  <a:pt x="79121" y="1621789"/>
                </a:lnTo>
                <a:lnTo>
                  <a:pt x="76003" y="1606456"/>
                </a:lnTo>
                <a:lnTo>
                  <a:pt x="67516" y="1593897"/>
                </a:lnTo>
                <a:lnTo>
                  <a:pt x="54957" y="1585410"/>
                </a:lnTo>
                <a:lnTo>
                  <a:pt x="39624" y="1582292"/>
                </a:lnTo>
                <a:close/>
              </a:path>
              <a:path w="79375" h="3244215">
                <a:moveTo>
                  <a:pt x="39624" y="1424051"/>
                </a:moveTo>
                <a:lnTo>
                  <a:pt x="24270" y="1427168"/>
                </a:lnTo>
                <a:lnTo>
                  <a:pt x="11668" y="1435655"/>
                </a:lnTo>
                <a:lnTo>
                  <a:pt x="3137" y="1448214"/>
                </a:lnTo>
                <a:lnTo>
                  <a:pt x="0" y="1463548"/>
                </a:lnTo>
                <a:lnTo>
                  <a:pt x="3137" y="1478954"/>
                </a:lnTo>
                <a:lnTo>
                  <a:pt x="11668" y="1491551"/>
                </a:lnTo>
                <a:lnTo>
                  <a:pt x="24270" y="1500052"/>
                </a:lnTo>
                <a:lnTo>
                  <a:pt x="39624" y="1503172"/>
                </a:lnTo>
                <a:lnTo>
                  <a:pt x="54957" y="1500052"/>
                </a:lnTo>
                <a:lnTo>
                  <a:pt x="67516" y="1491551"/>
                </a:lnTo>
                <a:lnTo>
                  <a:pt x="76003" y="1478954"/>
                </a:lnTo>
                <a:lnTo>
                  <a:pt x="79121" y="1463548"/>
                </a:lnTo>
                <a:lnTo>
                  <a:pt x="76003" y="1448214"/>
                </a:lnTo>
                <a:lnTo>
                  <a:pt x="67516" y="1435655"/>
                </a:lnTo>
                <a:lnTo>
                  <a:pt x="54957" y="1427168"/>
                </a:lnTo>
                <a:lnTo>
                  <a:pt x="39624" y="1424051"/>
                </a:lnTo>
                <a:close/>
              </a:path>
              <a:path w="79375" h="3244215">
                <a:moveTo>
                  <a:pt x="39624" y="1265809"/>
                </a:moveTo>
                <a:lnTo>
                  <a:pt x="24270" y="1268926"/>
                </a:lnTo>
                <a:lnTo>
                  <a:pt x="11668" y="1277413"/>
                </a:lnTo>
                <a:lnTo>
                  <a:pt x="3137" y="1289972"/>
                </a:lnTo>
                <a:lnTo>
                  <a:pt x="0" y="1305305"/>
                </a:lnTo>
                <a:lnTo>
                  <a:pt x="3137" y="1320712"/>
                </a:lnTo>
                <a:lnTo>
                  <a:pt x="11668" y="1333309"/>
                </a:lnTo>
                <a:lnTo>
                  <a:pt x="24270" y="1341810"/>
                </a:lnTo>
                <a:lnTo>
                  <a:pt x="39624" y="1344929"/>
                </a:lnTo>
                <a:lnTo>
                  <a:pt x="54957" y="1341810"/>
                </a:lnTo>
                <a:lnTo>
                  <a:pt x="67516" y="1333309"/>
                </a:lnTo>
                <a:lnTo>
                  <a:pt x="76003" y="1320712"/>
                </a:lnTo>
                <a:lnTo>
                  <a:pt x="79121" y="1305305"/>
                </a:lnTo>
                <a:lnTo>
                  <a:pt x="76003" y="1289972"/>
                </a:lnTo>
                <a:lnTo>
                  <a:pt x="67516" y="1277413"/>
                </a:lnTo>
                <a:lnTo>
                  <a:pt x="54957" y="1268926"/>
                </a:lnTo>
                <a:lnTo>
                  <a:pt x="39624" y="1265809"/>
                </a:lnTo>
                <a:close/>
              </a:path>
              <a:path w="79375" h="3244215">
                <a:moveTo>
                  <a:pt x="39624" y="1107566"/>
                </a:moveTo>
                <a:lnTo>
                  <a:pt x="24270" y="1110684"/>
                </a:lnTo>
                <a:lnTo>
                  <a:pt x="11668" y="1119171"/>
                </a:lnTo>
                <a:lnTo>
                  <a:pt x="3137" y="1131730"/>
                </a:lnTo>
                <a:lnTo>
                  <a:pt x="0" y="1147064"/>
                </a:lnTo>
                <a:lnTo>
                  <a:pt x="3137" y="1162470"/>
                </a:lnTo>
                <a:lnTo>
                  <a:pt x="11668" y="1175067"/>
                </a:lnTo>
                <a:lnTo>
                  <a:pt x="24270" y="1183568"/>
                </a:lnTo>
                <a:lnTo>
                  <a:pt x="39624" y="1186688"/>
                </a:lnTo>
                <a:lnTo>
                  <a:pt x="54957" y="1183568"/>
                </a:lnTo>
                <a:lnTo>
                  <a:pt x="67516" y="1175067"/>
                </a:lnTo>
                <a:lnTo>
                  <a:pt x="76003" y="1162470"/>
                </a:lnTo>
                <a:lnTo>
                  <a:pt x="79121" y="1147064"/>
                </a:lnTo>
                <a:lnTo>
                  <a:pt x="76003" y="1131730"/>
                </a:lnTo>
                <a:lnTo>
                  <a:pt x="67516" y="1119171"/>
                </a:lnTo>
                <a:lnTo>
                  <a:pt x="54957" y="1110684"/>
                </a:lnTo>
                <a:lnTo>
                  <a:pt x="39624" y="1107566"/>
                </a:lnTo>
                <a:close/>
              </a:path>
              <a:path w="79375" h="3244215">
                <a:moveTo>
                  <a:pt x="39624" y="949325"/>
                </a:moveTo>
                <a:lnTo>
                  <a:pt x="24270" y="952444"/>
                </a:lnTo>
                <a:lnTo>
                  <a:pt x="11668" y="960945"/>
                </a:lnTo>
                <a:lnTo>
                  <a:pt x="3137" y="973542"/>
                </a:lnTo>
                <a:lnTo>
                  <a:pt x="0" y="988949"/>
                </a:lnTo>
                <a:lnTo>
                  <a:pt x="3137" y="1004282"/>
                </a:lnTo>
                <a:lnTo>
                  <a:pt x="11668" y="1016841"/>
                </a:lnTo>
                <a:lnTo>
                  <a:pt x="24270" y="1025328"/>
                </a:lnTo>
                <a:lnTo>
                  <a:pt x="39624" y="1028446"/>
                </a:lnTo>
                <a:lnTo>
                  <a:pt x="54957" y="1025328"/>
                </a:lnTo>
                <a:lnTo>
                  <a:pt x="67516" y="1016841"/>
                </a:lnTo>
                <a:lnTo>
                  <a:pt x="76003" y="1004282"/>
                </a:lnTo>
                <a:lnTo>
                  <a:pt x="79121" y="988949"/>
                </a:lnTo>
                <a:lnTo>
                  <a:pt x="76003" y="973542"/>
                </a:lnTo>
                <a:lnTo>
                  <a:pt x="67516" y="960945"/>
                </a:lnTo>
                <a:lnTo>
                  <a:pt x="54957" y="952444"/>
                </a:lnTo>
                <a:lnTo>
                  <a:pt x="39624" y="949325"/>
                </a:lnTo>
                <a:close/>
              </a:path>
              <a:path w="79375" h="3244215">
                <a:moveTo>
                  <a:pt x="39624" y="791083"/>
                </a:moveTo>
                <a:lnTo>
                  <a:pt x="24270" y="794202"/>
                </a:lnTo>
                <a:lnTo>
                  <a:pt x="11668" y="802703"/>
                </a:lnTo>
                <a:lnTo>
                  <a:pt x="3137" y="815300"/>
                </a:lnTo>
                <a:lnTo>
                  <a:pt x="0" y="830706"/>
                </a:lnTo>
                <a:lnTo>
                  <a:pt x="3137" y="846040"/>
                </a:lnTo>
                <a:lnTo>
                  <a:pt x="11668" y="858599"/>
                </a:lnTo>
                <a:lnTo>
                  <a:pt x="24270" y="867086"/>
                </a:lnTo>
                <a:lnTo>
                  <a:pt x="39624" y="870203"/>
                </a:lnTo>
                <a:lnTo>
                  <a:pt x="54957" y="867086"/>
                </a:lnTo>
                <a:lnTo>
                  <a:pt x="67516" y="858599"/>
                </a:lnTo>
                <a:lnTo>
                  <a:pt x="76003" y="846040"/>
                </a:lnTo>
                <a:lnTo>
                  <a:pt x="79121" y="830706"/>
                </a:lnTo>
                <a:lnTo>
                  <a:pt x="76003" y="815300"/>
                </a:lnTo>
                <a:lnTo>
                  <a:pt x="67516" y="802703"/>
                </a:lnTo>
                <a:lnTo>
                  <a:pt x="54957" y="794202"/>
                </a:lnTo>
                <a:lnTo>
                  <a:pt x="39624" y="791083"/>
                </a:lnTo>
                <a:close/>
              </a:path>
              <a:path w="79375" h="3244215">
                <a:moveTo>
                  <a:pt x="39624" y="632840"/>
                </a:moveTo>
                <a:lnTo>
                  <a:pt x="24270" y="635960"/>
                </a:lnTo>
                <a:lnTo>
                  <a:pt x="11668" y="644461"/>
                </a:lnTo>
                <a:lnTo>
                  <a:pt x="3137" y="657058"/>
                </a:lnTo>
                <a:lnTo>
                  <a:pt x="0" y="672464"/>
                </a:lnTo>
                <a:lnTo>
                  <a:pt x="3137" y="687798"/>
                </a:lnTo>
                <a:lnTo>
                  <a:pt x="11668" y="700357"/>
                </a:lnTo>
                <a:lnTo>
                  <a:pt x="24270" y="708844"/>
                </a:lnTo>
                <a:lnTo>
                  <a:pt x="39624" y="711962"/>
                </a:lnTo>
                <a:lnTo>
                  <a:pt x="54957" y="708844"/>
                </a:lnTo>
                <a:lnTo>
                  <a:pt x="67516" y="700357"/>
                </a:lnTo>
                <a:lnTo>
                  <a:pt x="76003" y="687798"/>
                </a:lnTo>
                <a:lnTo>
                  <a:pt x="79121" y="672464"/>
                </a:lnTo>
                <a:lnTo>
                  <a:pt x="76003" y="657058"/>
                </a:lnTo>
                <a:lnTo>
                  <a:pt x="67516" y="644461"/>
                </a:lnTo>
                <a:lnTo>
                  <a:pt x="54957" y="635960"/>
                </a:lnTo>
                <a:lnTo>
                  <a:pt x="39624" y="632840"/>
                </a:lnTo>
                <a:close/>
              </a:path>
              <a:path w="79375" h="3244215">
                <a:moveTo>
                  <a:pt x="39624" y="474599"/>
                </a:moveTo>
                <a:lnTo>
                  <a:pt x="24270" y="477736"/>
                </a:lnTo>
                <a:lnTo>
                  <a:pt x="11668" y="486267"/>
                </a:lnTo>
                <a:lnTo>
                  <a:pt x="3137" y="498869"/>
                </a:lnTo>
                <a:lnTo>
                  <a:pt x="0" y="514223"/>
                </a:lnTo>
                <a:lnTo>
                  <a:pt x="3137" y="529556"/>
                </a:lnTo>
                <a:lnTo>
                  <a:pt x="11668" y="542115"/>
                </a:lnTo>
                <a:lnTo>
                  <a:pt x="24270" y="550602"/>
                </a:lnTo>
                <a:lnTo>
                  <a:pt x="39624" y="553720"/>
                </a:lnTo>
                <a:lnTo>
                  <a:pt x="54957" y="550602"/>
                </a:lnTo>
                <a:lnTo>
                  <a:pt x="67516" y="542115"/>
                </a:lnTo>
                <a:lnTo>
                  <a:pt x="76003" y="529556"/>
                </a:lnTo>
                <a:lnTo>
                  <a:pt x="79121" y="514223"/>
                </a:lnTo>
                <a:lnTo>
                  <a:pt x="76003" y="498869"/>
                </a:lnTo>
                <a:lnTo>
                  <a:pt x="67516" y="486267"/>
                </a:lnTo>
                <a:lnTo>
                  <a:pt x="54957" y="477736"/>
                </a:lnTo>
                <a:lnTo>
                  <a:pt x="39624" y="474599"/>
                </a:lnTo>
                <a:close/>
              </a:path>
              <a:path w="79375" h="3244215">
                <a:moveTo>
                  <a:pt x="39624" y="316484"/>
                </a:moveTo>
                <a:lnTo>
                  <a:pt x="24270" y="319601"/>
                </a:lnTo>
                <a:lnTo>
                  <a:pt x="11668" y="328088"/>
                </a:lnTo>
                <a:lnTo>
                  <a:pt x="3137" y="340647"/>
                </a:lnTo>
                <a:lnTo>
                  <a:pt x="0" y="355980"/>
                </a:lnTo>
                <a:lnTo>
                  <a:pt x="3137" y="371314"/>
                </a:lnTo>
                <a:lnTo>
                  <a:pt x="11668" y="383873"/>
                </a:lnTo>
                <a:lnTo>
                  <a:pt x="24270" y="392360"/>
                </a:lnTo>
                <a:lnTo>
                  <a:pt x="39624" y="395477"/>
                </a:lnTo>
                <a:lnTo>
                  <a:pt x="54957" y="392360"/>
                </a:lnTo>
                <a:lnTo>
                  <a:pt x="67516" y="383873"/>
                </a:lnTo>
                <a:lnTo>
                  <a:pt x="76003" y="371314"/>
                </a:lnTo>
                <a:lnTo>
                  <a:pt x="79121" y="355980"/>
                </a:lnTo>
                <a:lnTo>
                  <a:pt x="76003" y="340647"/>
                </a:lnTo>
                <a:lnTo>
                  <a:pt x="67516" y="328088"/>
                </a:lnTo>
                <a:lnTo>
                  <a:pt x="54957" y="319601"/>
                </a:lnTo>
                <a:lnTo>
                  <a:pt x="39624" y="316484"/>
                </a:lnTo>
                <a:close/>
              </a:path>
              <a:path w="79375" h="3244215">
                <a:moveTo>
                  <a:pt x="39624" y="158242"/>
                </a:moveTo>
                <a:lnTo>
                  <a:pt x="24270" y="161359"/>
                </a:lnTo>
                <a:lnTo>
                  <a:pt x="11668" y="169846"/>
                </a:lnTo>
                <a:lnTo>
                  <a:pt x="3137" y="182405"/>
                </a:lnTo>
                <a:lnTo>
                  <a:pt x="0" y="197739"/>
                </a:lnTo>
                <a:lnTo>
                  <a:pt x="3137" y="213092"/>
                </a:lnTo>
                <a:lnTo>
                  <a:pt x="11668" y="225694"/>
                </a:lnTo>
                <a:lnTo>
                  <a:pt x="24270" y="234225"/>
                </a:lnTo>
                <a:lnTo>
                  <a:pt x="39624" y="237362"/>
                </a:lnTo>
                <a:lnTo>
                  <a:pt x="54957" y="234225"/>
                </a:lnTo>
                <a:lnTo>
                  <a:pt x="67516" y="225694"/>
                </a:lnTo>
                <a:lnTo>
                  <a:pt x="76003" y="213092"/>
                </a:lnTo>
                <a:lnTo>
                  <a:pt x="79121" y="197739"/>
                </a:lnTo>
                <a:lnTo>
                  <a:pt x="76003" y="182405"/>
                </a:lnTo>
                <a:lnTo>
                  <a:pt x="67516" y="169846"/>
                </a:lnTo>
                <a:lnTo>
                  <a:pt x="54957" y="161359"/>
                </a:lnTo>
                <a:lnTo>
                  <a:pt x="39624" y="158242"/>
                </a:lnTo>
                <a:close/>
              </a:path>
              <a:path w="79375" h="3244215">
                <a:moveTo>
                  <a:pt x="39624" y="0"/>
                </a:moveTo>
                <a:lnTo>
                  <a:pt x="24270" y="3117"/>
                </a:lnTo>
                <a:lnTo>
                  <a:pt x="11668" y="11604"/>
                </a:lnTo>
                <a:lnTo>
                  <a:pt x="3137" y="24163"/>
                </a:lnTo>
                <a:lnTo>
                  <a:pt x="0" y="39497"/>
                </a:lnTo>
                <a:lnTo>
                  <a:pt x="3137" y="54903"/>
                </a:lnTo>
                <a:lnTo>
                  <a:pt x="11668" y="67500"/>
                </a:lnTo>
                <a:lnTo>
                  <a:pt x="24270" y="76001"/>
                </a:lnTo>
                <a:lnTo>
                  <a:pt x="39624" y="79121"/>
                </a:lnTo>
                <a:lnTo>
                  <a:pt x="54957" y="76001"/>
                </a:lnTo>
                <a:lnTo>
                  <a:pt x="67516" y="67500"/>
                </a:lnTo>
                <a:lnTo>
                  <a:pt x="76003" y="54903"/>
                </a:lnTo>
                <a:lnTo>
                  <a:pt x="79121" y="39497"/>
                </a:lnTo>
                <a:lnTo>
                  <a:pt x="76003" y="24163"/>
                </a:lnTo>
                <a:lnTo>
                  <a:pt x="67516" y="11604"/>
                </a:lnTo>
                <a:lnTo>
                  <a:pt x="54957" y="3117"/>
                </a:lnTo>
                <a:lnTo>
                  <a:pt x="39624" y="0"/>
                </a:lnTo>
                <a:close/>
              </a:path>
            </a:pathLst>
          </a:custGeom>
          <a:solidFill>
            <a:srgbClr val="6A1F5F"/>
          </a:solidFill>
        </p:spPr>
        <p:txBody>
          <a:bodyPr wrap="square" lIns="0" tIns="0" rIns="0" bIns="0" rtlCol="0">
            <a:noAutofit/>
          </a:bodyPr>
          <a:lstStyle/>
          <a:p>
            <a:pPr lvl="0" algn="l"/>
            <a:endParaRPr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4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825" cy="6869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4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10115" y="6473825"/>
            <a:ext cx="2374265" cy="436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883" y="164646"/>
            <a:ext cx="8397669" cy="591820"/>
          </a:xfrm>
          <a:prstGeom prst="rect">
            <a:avLst/>
          </a:prstGeom>
        </p:spPr>
        <p:txBody>
          <a:bodyPr wrap="square" lIns="124992" tIns="62495" rIns="124992" bIns="62495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endParaRPr lang="ru-RU" b="1" dirty="0">
              <a:solidFill>
                <a:srgbClr val="910933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Заголовок 1"/>
          <p:cNvSpPr txBox="1"/>
          <p:nvPr/>
        </p:nvSpPr>
        <p:spPr>
          <a:xfrm>
            <a:off x="1611089" y="1412852"/>
            <a:ext cx="8013745" cy="4374211"/>
          </a:xfrm>
          <a:prstGeom prst="rect">
            <a:avLst/>
          </a:prstGeom>
        </p:spPr>
        <p:txBody>
          <a:bodyPr vert="horz" lIns="124992" tIns="62495" rIns="124992" bIns="6249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Муниципальная система образования 2022-2023 учебного года: </a:t>
            </a:r>
          </a:p>
          <a:p>
            <a:r>
              <a:rPr lang="ru-RU" b="1" dirty="0"/>
              <a:t>актуальные задачи развития</a:t>
            </a:r>
            <a:r>
              <a:rPr lang="ru-RU" sz="4900" dirty="0"/>
              <a:t/>
            </a:r>
            <a:br>
              <a:rPr lang="ru-RU" sz="4900" dirty="0"/>
            </a:br>
            <a:endParaRPr lang="ru-RU" sz="4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9781" y="6093053"/>
            <a:ext cx="5662885" cy="899160"/>
          </a:xfrm>
          <a:prstGeom prst="rect">
            <a:avLst/>
          </a:prstGeom>
        </p:spPr>
        <p:txBody>
          <a:bodyPr wrap="square" lIns="152518" tIns="76262" rIns="152518" bIns="76262">
            <a:spAutoFit/>
          </a:bodyPr>
          <a:lstStyle/>
          <a:p>
            <a:pPr algn="ctr"/>
            <a:r>
              <a:rPr lang="ru-RU" sz="2200" dirty="0">
                <a:latin typeface="Open Sans"/>
              </a:rPr>
              <a:t>Чеканова О.Я., директор</a:t>
            </a:r>
          </a:p>
          <a:p>
            <a:pPr algn="ctr"/>
            <a:r>
              <a:rPr lang="ru-RU" sz="2200" dirty="0">
                <a:latin typeface="Open Sans"/>
              </a:rPr>
              <a:t>Департамента образования АТМР</a:t>
            </a:r>
            <a:endParaRPr lang="ru-RU" sz="2200" dirty="0">
              <a:latin typeface="Open Sans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3" y="164645"/>
            <a:ext cx="12188245" cy="1122045"/>
          </a:xfrm>
          <a:prstGeom prst="rect">
            <a:avLst/>
          </a:prstGeom>
        </p:spPr>
        <p:txBody>
          <a:bodyPr wrap="square" lIns="124992" tIns="62495" rIns="124992" bIns="62495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300" b="1" dirty="0">
                <a:solidFill>
                  <a:srgbClr val="91093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Августовская конференция</a:t>
            </a:r>
            <a:br>
              <a:rPr lang="ru-RU" sz="3300" b="1" dirty="0">
                <a:solidFill>
                  <a:srgbClr val="91093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b="1" dirty="0">
                <a:solidFill>
                  <a:srgbClr val="910933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руководящих и педагогических работников Тутаевского МР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5670" y="6382637"/>
            <a:ext cx="3363140" cy="619760"/>
          </a:xfrm>
          <a:prstGeom prst="rect">
            <a:avLst/>
          </a:prstGeom>
          <a:noFill/>
        </p:spPr>
        <p:txBody>
          <a:bodyPr wrap="square" lIns="152518" tIns="76262" rIns="152518" bIns="76262" rtlCol="0">
            <a:spAutoFit/>
          </a:bodyPr>
          <a:lstStyle/>
          <a:p>
            <a:pPr algn="ctr"/>
            <a:r>
              <a:rPr lang="ru-RU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26.08.2022</a:t>
            </a:r>
            <a:endParaRPr lang="ru-RU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4145" y="178435"/>
            <a:ext cx="12020550" cy="2489835"/>
          </a:xfrm>
        </p:spPr>
        <p:txBody>
          <a:bodyPr>
            <a:normAutofit lnSpcReduction="10000"/>
          </a:bodyPr>
          <a:lstStyle/>
          <a:p>
            <a:pPr marL="0" indent="733425" algn="just">
              <a:lnSpc>
                <a:spcPct val="100000"/>
              </a:lnSpc>
              <a:buNone/>
            </a:pPr>
            <a:r>
              <a:rPr lang="ru-RU" sz="2700" dirty="0" smtClean="0"/>
              <a:t>Без </a:t>
            </a:r>
            <a:r>
              <a:rPr lang="ru-RU" sz="2700" dirty="0"/>
              <a:t>современного качественного доступного образования, причем во всех регионах страны, невозможно добиться ничего в сфере развития. Должен, безусловно, соблюдаться базовый принцип системы российского образования —это справедливость, то есть доступность качественного образования для каждого ребенка в соответствии с его интересами и способностями, причём </a:t>
            </a:r>
            <a:r>
              <a:rPr lang="ru-RU" sz="2700" dirty="0">
                <a:sym typeface="+mn-ea"/>
              </a:rPr>
              <a:t>независимо от того, где он живет — в городе </a:t>
            </a:r>
            <a:r>
              <a:rPr lang="ru-RU" sz="2700" dirty="0" smtClean="0">
                <a:sym typeface="+mn-ea"/>
              </a:rPr>
              <a:t>или </a:t>
            </a:r>
            <a:r>
              <a:rPr lang="ru-RU" sz="2700" dirty="0"/>
              <a:t>деревне, в Москве </a:t>
            </a:r>
            <a:r>
              <a:rPr lang="ru-RU" sz="2700" dirty="0" smtClean="0"/>
              <a:t>или любом</a:t>
            </a:r>
            <a:endParaRPr lang="ru-RU" sz="27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18348" y="2408440"/>
            <a:ext cx="6670476" cy="3396862"/>
          </a:xfrm>
          <a:prstGeom prst="rect">
            <a:avLst/>
          </a:prstGeom>
        </p:spPr>
        <p:txBody>
          <a:bodyPr wrap="square" lIns="125003" tIns="62501" rIns="125003" bIns="62501">
            <a:spAutoFit/>
          </a:bodyPr>
          <a:lstStyle/>
          <a:p>
            <a:pPr algn="just">
              <a:lnSpc>
                <a:spcPct val="100000"/>
              </a:lnSpc>
              <a:spcBef>
                <a:spcPts val="1640"/>
              </a:spcBef>
            </a:pPr>
            <a:r>
              <a:rPr lang="ru-RU" sz="2700" dirty="0" smtClean="0"/>
              <a:t>другом </a:t>
            </a:r>
            <a:r>
              <a:rPr lang="ru-RU" sz="2700" dirty="0"/>
              <a:t>регионе страны, независимо от того, где учится </a:t>
            </a:r>
            <a:r>
              <a:rPr lang="ru-RU" sz="2700" dirty="0" smtClean="0"/>
              <a:t>— в </a:t>
            </a:r>
            <a:r>
              <a:rPr lang="ru-RU" sz="2700" dirty="0"/>
              <a:t>государственной школе или частной, и, конечно, независимо от социального статуса и доходов </a:t>
            </a:r>
            <a:r>
              <a:rPr lang="ru-RU" sz="2700" dirty="0" smtClean="0"/>
              <a:t>родителей.</a:t>
            </a:r>
            <a:endParaRPr lang="ru-RU" sz="2700" dirty="0"/>
          </a:p>
          <a:p>
            <a:pPr algn="r">
              <a:lnSpc>
                <a:spcPct val="120000"/>
              </a:lnSpc>
              <a:spcBef>
                <a:spcPts val="1640"/>
              </a:spcBef>
            </a:pPr>
            <a:r>
              <a:rPr lang="ru-RU" sz="1900" i="1" dirty="0"/>
              <a:t>Из выступления В. Путина </a:t>
            </a:r>
          </a:p>
          <a:p>
            <a:pPr algn="r">
              <a:lnSpc>
                <a:spcPct val="120000"/>
              </a:lnSpc>
            </a:pPr>
            <a:r>
              <a:rPr lang="ru-RU" sz="1900" i="1" dirty="0"/>
              <a:t>на заседании президиума Госсовета, </a:t>
            </a:r>
          </a:p>
          <a:p>
            <a:pPr algn="r">
              <a:lnSpc>
                <a:spcPct val="120000"/>
              </a:lnSpc>
            </a:pPr>
            <a:r>
              <a:rPr lang="ru-RU" sz="1900" i="1" dirty="0"/>
              <a:t>посвящённом улучшению качества образования 25.08.2021 г</a:t>
            </a:r>
            <a:r>
              <a:rPr lang="ru-RU" sz="1600" i="1" dirty="0"/>
              <a:t>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/>
          <a:stretch/>
        </p:blipFill>
        <p:spPr bwMode="auto">
          <a:xfrm>
            <a:off x="-6997" y="2780929"/>
            <a:ext cx="5552856" cy="404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3171" y="5773320"/>
            <a:ext cx="5131486" cy="501015"/>
          </a:xfrm>
          <a:prstGeom prst="rect">
            <a:avLst/>
          </a:prstGeom>
          <a:noFill/>
        </p:spPr>
        <p:txBody>
          <a:bodyPr wrap="square" lIns="93752" tIns="46876" rIns="93752" bIns="46876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700" b="1" dirty="0" err="1"/>
              <a:t>hard</a:t>
            </a:r>
            <a:r>
              <a:rPr lang="de-DE" sz="2700" b="1" dirty="0"/>
              <a:t> </a:t>
            </a:r>
            <a:r>
              <a:rPr lang="de-DE" sz="2700" b="1" dirty="0" err="1"/>
              <a:t>skills</a:t>
            </a:r>
            <a:r>
              <a:rPr lang="de-DE" sz="2700" b="1" dirty="0"/>
              <a:t> </a:t>
            </a:r>
            <a:r>
              <a:rPr lang="ru-RU" sz="2700" b="1" dirty="0"/>
              <a:t>в обновленных ФГОС</a:t>
            </a:r>
            <a:endParaRPr lang="ru-RU" sz="2700" dirty="0"/>
          </a:p>
        </p:txBody>
      </p:sp>
      <p:pic>
        <p:nvPicPr>
          <p:cNvPr id="5" name="Рисунок 4" descr="компетенции 21 ве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3" y="1837192"/>
            <a:ext cx="6166153" cy="3909630"/>
          </a:xfrm>
          <a:prstGeom prst="rect">
            <a:avLst/>
          </a:prstGeom>
        </p:spPr>
      </p:pic>
      <p:sp>
        <p:nvSpPr>
          <p:cNvPr id="6" name="Стрелка углом вверх 5"/>
          <p:cNvSpPr/>
          <p:nvPr/>
        </p:nvSpPr>
        <p:spPr>
          <a:xfrm rot="5400000">
            <a:off x="4685742" y="3272514"/>
            <a:ext cx="598342" cy="6601966"/>
          </a:xfrm>
          <a:prstGeom prst="bentUpArrow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52" tIns="46876" rIns="93752" bIns="46876"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454656" y="1638847"/>
            <a:ext cx="5566904" cy="4480560"/>
            <a:chOff x="8361770" y="1975556"/>
            <a:chExt cx="3615740" cy="3918659"/>
          </a:xfrm>
        </p:grpSpPr>
        <p:sp>
          <p:nvSpPr>
            <p:cNvPr id="8" name="TextBox 7"/>
            <p:cNvSpPr txBox="1"/>
            <p:nvPr/>
          </p:nvSpPr>
          <p:spPr>
            <a:xfrm>
              <a:off x="8467056" y="2158271"/>
              <a:ext cx="3510454" cy="373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75"/>
                </a:spcAft>
              </a:pPr>
              <a:r>
                <a:rPr lang="ru-RU" sz="2700" b="1" dirty="0"/>
                <a:t>отражены:</a:t>
              </a:r>
            </a:p>
            <a:p>
              <a:pPr marL="468630" indent="-468630">
                <a:lnSpc>
                  <a:spcPct val="90000"/>
                </a:lnSpc>
                <a:spcAft>
                  <a:spcPts val="275"/>
                </a:spcAft>
                <a:buFont typeface="Wingdings" panose="05000000000000000000" pitchFamily="2" charset="2"/>
                <a:buChar char="ü"/>
              </a:pPr>
              <a:r>
                <a:rPr lang="ru-RU" sz="2700" dirty="0"/>
                <a:t>в требованиях к предметным результатам (русский язык, литература, иностранный язык, математика, информатика, обществознание и др.)</a:t>
              </a:r>
            </a:p>
            <a:p>
              <a:pPr marL="468630" indent="-468630">
                <a:lnSpc>
                  <a:spcPct val="90000"/>
                </a:lnSpc>
                <a:spcAft>
                  <a:spcPts val="275"/>
                </a:spcAft>
                <a:buFont typeface="Wingdings" panose="05000000000000000000" pitchFamily="2" charset="2"/>
                <a:buChar char="ü"/>
              </a:pPr>
              <a:r>
                <a:rPr lang="ru-RU" sz="2700" dirty="0"/>
                <a:t>в требованиях к личностным результатам (гражданско-патриотическое воспитание, эстетическое воспитание, экологическое воспитание)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361770" y="1975556"/>
              <a:ext cx="3615740" cy="3905955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74" y="-14822"/>
            <a:ext cx="10969421" cy="8641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Обновлённые ФГОС НОО и ФГОС ООО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21" y="777025"/>
            <a:ext cx="12163708" cy="902970"/>
          </a:xfrm>
          <a:prstGeom prst="rect">
            <a:avLst/>
          </a:prstGeom>
          <a:noFill/>
        </p:spPr>
        <p:txBody>
          <a:bodyPr wrap="square" lIns="125003" tIns="62501" rIns="125003" bIns="6250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700" b="1" dirty="0">
                <a:solidFill>
                  <a:srgbClr val="A52D36"/>
                </a:solidFill>
              </a:rPr>
              <a:t>Достижение целей Указа Президента №204 от 07.05.2018 г. по обеспечению глобальной  конкурентоспособности российского образования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5591" y="2024184"/>
            <a:ext cx="3557563" cy="1619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752" tIns="46876" rIns="93752" bIns="46876" numCol="1" anchor="ctr" anchorCtr="0" compatLnSpc="1">
            <a:spAutoFit/>
          </a:bodyPr>
          <a:lstStyle/>
          <a:p>
            <a:r>
              <a:rPr lang="ru-RU" sz="2000" b="1" dirty="0"/>
              <a:t>Действующий ФГОС НОО:</a:t>
            </a:r>
          </a:p>
          <a:p>
            <a:r>
              <a:rPr lang="ru-RU" sz="2000" dirty="0"/>
              <a:t>Метапредметные результаты освоения ООП НОО должны </a:t>
            </a:r>
            <a:r>
              <a:rPr lang="ru-RU" sz="2000" dirty="0" smtClean="0"/>
              <a:t>отражать …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95364" y="71130"/>
            <a:ext cx="10613123" cy="1174750"/>
          </a:xfrm>
          <a:prstGeom prst="rect">
            <a:avLst/>
          </a:prstGeom>
          <a:noFill/>
        </p:spPr>
        <p:txBody>
          <a:bodyPr wrap="square" lIns="93752" tIns="46876" rIns="93752" bIns="46876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Детализация требований </a:t>
            </a:r>
            <a:endParaRPr lang="ru-RU" sz="4000" b="1" dirty="0" smtClean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к </a:t>
            </a:r>
            <a:r>
              <a:rPr lang="ru-RU" sz="4000" b="1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метапредметным</a:t>
            </a:r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результатам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21580" y="1212215"/>
            <a:ext cx="7186295" cy="47269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752" tIns="46876" rIns="93752" bIns="46876" numCol="1" anchor="ctr" anchorCtr="0" compatLnSpc="1">
            <a:spAutoFit/>
          </a:bodyPr>
          <a:lstStyle/>
          <a:p>
            <a:pPr>
              <a:spcAft>
                <a:spcPts val="820"/>
              </a:spcAft>
            </a:pPr>
            <a:r>
              <a:rPr lang="ru-RU" sz="2000" b="1" dirty="0"/>
              <a:t>Обновленный ФГОС НОО:</a:t>
            </a:r>
          </a:p>
          <a:p>
            <a:pPr marL="468630" indent="-468630"/>
            <a:r>
              <a:rPr lang="ru-RU" sz="2000" b="1" dirty="0">
                <a:cs typeface="Arial" panose="020B0604020202020204" pitchFamily="34" charset="0"/>
              </a:rPr>
              <a:t>1.    Овладение универсальными учебными</a:t>
            </a:r>
          </a:p>
          <a:p>
            <a:pPr marL="468630" indent="-468630"/>
            <a:r>
              <a:rPr lang="ru-RU" sz="2000" b="1" dirty="0">
                <a:cs typeface="Arial" panose="020B0604020202020204" pitchFamily="34" charset="0"/>
              </a:rPr>
              <a:t>        познавательными действиями</a:t>
            </a:r>
          </a:p>
          <a:p>
            <a:pPr marL="468630" indent="-468630"/>
            <a:r>
              <a:rPr lang="ru-RU" sz="2000" dirty="0">
                <a:cs typeface="Arial" panose="020B0604020202020204" pitchFamily="34" charset="0"/>
              </a:rPr>
              <a:t>1.1. Базовые логические действия (6)</a:t>
            </a:r>
          </a:p>
          <a:p>
            <a:pPr marL="468630" indent="-468630"/>
            <a:r>
              <a:rPr lang="ru-RU" sz="2000" dirty="0">
                <a:cs typeface="Arial" panose="020B0604020202020204" pitchFamily="34" charset="0"/>
              </a:rPr>
              <a:t>1.2. Базовые исследовательские действия (6)</a:t>
            </a:r>
          </a:p>
          <a:p>
            <a:pPr marL="468630" indent="-468630">
              <a:spcAft>
                <a:spcPts val="1025"/>
              </a:spcAft>
            </a:pPr>
            <a:r>
              <a:rPr lang="ru-RU" sz="2000" dirty="0">
                <a:cs typeface="Arial" panose="020B0604020202020204" pitchFamily="34" charset="0"/>
              </a:rPr>
              <a:t>1.3. Работа с информацией (6)</a:t>
            </a:r>
          </a:p>
          <a:p>
            <a:pPr marL="468630" indent="-468630">
              <a:buAutoNum type="arabicPeriod" startAt="2"/>
            </a:pPr>
            <a:r>
              <a:rPr lang="ru-RU" sz="2000" b="1" dirty="0">
                <a:cs typeface="Arial" panose="020B0604020202020204" pitchFamily="34" charset="0"/>
              </a:rPr>
              <a:t>Овладение универсальными учебными коммуникативными действиями</a:t>
            </a:r>
          </a:p>
          <a:p>
            <a:pPr marL="468630" indent="-468630"/>
            <a:r>
              <a:rPr lang="ru-RU" sz="2000" dirty="0">
                <a:cs typeface="Arial" panose="020B0604020202020204" pitchFamily="34" charset="0"/>
              </a:rPr>
              <a:t>2.1. Общение (8)</a:t>
            </a:r>
          </a:p>
          <a:p>
            <a:pPr marL="468630" indent="-468630">
              <a:spcAft>
                <a:spcPts val="1025"/>
              </a:spcAft>
            </a:pPr>
            <a:r>
              <a:rPr lang="ru-RU" sz="2000" dirty="0">
                <a:cs typeface="Arial" panose="020B0604020202020204" pitchFamily="34" charset="0"/>
              </a:rPr>
              <a:t>2.2. Совместная деятельность (6)</a:t>
            </a:r>
          </a:p>
          <a:p>
            <a:pPr marL="468630" indent="-468630"/>
            <a:r>
              <a:rPr lang="ru-RU" sz="2000" b="1" dirty="0">
                <a:cs typeface="Arial" panose="020B0604020202020204" pitchFamily="34" charset="0"/>
              </a:rPr>
              <a:t>3.     Овладение универсальными  регулятивными действиями</a:t>
            </a:r>
          </a:p>
          <a:p>
            <a:pPr marL="468630" indent="-468630"/>
            <a:r>
              <a:rPr lang="ru-RU" sz="2000" dirty="0">
                <a:cs typeface="Arial" panose="020B0604020202020204" pitchFamily="34" charset="0"/>
              </a:rPr>
              <a:t>3.1. Самоорганизация (2)</a:t>
            </a:r>
          </a:p>
          <a:p>
            <a:pPr marL="468630" indent="-468630"/>
            <a:r>
              <a:rPr lang="ru-RU" sz="2000" dirty="0">
                <a:cs typeface="Arial" panose="020B0604020202020204" pitchFamily="34" charset="0"/>
              </a:rPr>
              <a:t>3.2. Самоконтроль (2)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4023" y="1659557"/>
            <a:ext cx="3971361" cy="309332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52" tIns="46876" rIns="93752" bIns="46876"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59308" y="1162818"/>
            <a:ext cx="7486527" cy="50464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52" tIns="46876" rIns="93752" bIns="46876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2043" y="3416299"/>
            <a:ext cx="4039188" cy="784225"/>
          </a:xfrm>
          <a:prstGeom prst="rect">
            <a:avLst/>
          </a:prstGeom>
          <a:noFill/>
        </p:spPr>
        <p:txBody>
          <a:bodyPr wrap="square" lIns="93752" tIns="46876" rIns="93752" bIns="46876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A52D36"/>
                </a:solidFill>
              </a:rPr>
              <a:t>Всего = 16 </a:t>
            </a:r>
            <a:r>
              <a:rPr lang="ru-RU" sz="2400" b="1" dirty="0" err="1">
                <a:solidFill>
                  <a:srgbClr val="A52D36"/>
                </a:solidFill>
              </a:rPr>
              <a:t>метапредметных</a:t>
            </a:r>
            <a:r>
              <a:rPr lang="ru-RU" sz="2400" b="1" dirty="0">
                <a:solidFill>
                  <a:srgbClr val="A52D36"/>
                </a:solidFill>
              </a:rPr>
              <a:t> результатов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3210" y="5833429"/>
            <a:ext cx="5259004" cy="455295"/>
          </a:xfrm>
          <a:prstGeom prst="rect">
            <a:avLst/>
          </a:prstGeom>
          <a:noFill/>
        </p:spPr>
        <p:txBody>
          <a:bodyPr wrap="square" lIns="93752" tIns="46876" rIns="93752" bIns="46876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A52D36"/>
                </a:solidFill>
              </a:rPr>
              <a:t>Всего = 36 конкретных результатов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latin typeface="+mn-lt"/>
                <a:ea typeface="+mn-ea"/>
                <a:cs typeface="+mn-cs"/>
              </a:rPr>
              <a:t>Федеральный </a:t>
            </a:r>
            <a:r>
              <a:rPr lang="ru-RU" sz="4000" b="1" dirty="0">
                <a:latin typeface="+mn-lt"/>
                <a:ea typeface="+mn-ea"/>
                <a:cs typeface="+mn-cs"/>
                <a:hlinkClick r:id="rId2"/>
              </a:rPr>
              <a:t>портал</a:t>
            </a:r>
            <a:r>
              <a:rPr lang="ru-RU" sz="4000" b="1" dirty="0">
                <a:latin typeface="+mn-lt"/>
                <a:ea typeface="+mn-ea"/>
                <a:cs typeface="+mn-cs"/>
              </a:rPr>
              <a:t> </a:t>
            </a:r>
            <a:br>
              <a:rPr lang="ru-RU" sz="4000" b="1" dirty="0">
                <a:latin typeface="+mn-lt"/>
                <a:ea typeface="+mn-ea"/>
                <a:cs typeface="+mn-cs"/>
              </a:rPr>
            </a:br>
            <a:r>
              <a:rPr lang="ru-RU" sz="4000" b="1" dirty="0">
                <a:latin typeface="+mn-lt"/>
                <a:ea typeface="+mn-ea"/>
                <a:cs typeface="+mn-cs"/>
              </a:rPr>
              <a:t>«Единое содержание общего образования»</a:t>
            </a:r>
            <a:endParaRPr lang="ru-RU" sz="4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35" y="1908175"/>
            <a:ext cx="5050790" cy="4965065"/>
            <a:chOff x="5076056" y="0"/>
            <a:chExt cx="3887814" cy="51435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0"/>
              <a:ext cx="3887814" cy="480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5"/>
            <a:stretch>
              <a:fillRect/>
            </a:stretch>
          </p:blipFill>
          <p:spPr bwMode="auto">
            <a:xfrm>
              <a:off x="5083569" y="480025"/>
              <a:ext cx="3880301" cy="4663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655047" y="1908038"/>
            <a:ext cx="7498482" cy="815975"/>
          </a:xfrm>
          <a:prstGeom prst="rect">
            <a:avLst/>
          </a:prstGeom>
          <a:noFill/>
        </p:spPr>
        <p:txBody>
          <a:bodyPr wrap="square" lIns="125003" tIns="62501" rIns="125003" bIns="62501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A52D36"/>
                </a:solidFill>
              </a:rPr>
              <a:t>Гарантия равенства ресурсов, условий и возможностей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051462" y="2615175"/>
            <a:ext cx="2563848" cy="2231049"/>
            <a:chOff x="4655234" y="2565498"/>
            <a:chExt cx="2564304" cy="2231446"/>
          </a:xfrm>
        </p:grpSpPr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4745420" y="2947201"/>
              <a:ext cx="2384214" cy="146711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3752" tIns="46876" rIns="93752" bIns="46876" numCol="1" anchor="ctr" anchorCtr="0" compatLnSpc="1">
              <a:spAutoFit/>
            </a:bodyPr>
            <a:lstStyle/>
            <a:p>
              <a:pPr algn="ctr"/>
              <a:r>
                <a:rPr lang="ru-RU" sz="1800" b="1" dirty="0">
                  <a:solidFill>
                    <a:srgbClr val="800000"/>
                  </a:solidFill>
                  <a:cs typeface="Arial" panose="020B0604020202020204" pitchFamily="34" charset="0"/>
                </a:rPr>
                <a:t>Единые </a:t>
              </a:r>
            </a:p>
            <a:p>
              <a:pPr algn="ctr"/>
              <a:r>
                <a:rPr lang="ru-RU" sz="1800" b="1" dirty="0">
                  <a:solidFill>
                    <a:srgbClr val="800000"/>
                  </a:solidFill>
                  <a:cs typeface="Arial" panose="020B0604020202020204" pitchFamily="34" charset="0"/>
                </a:rPr>
                <a:t>стандарты </a:t>
              </a:r>
              <a:r>
                <a:rPr lang="ru-RU" sz="1800" b="1" dirty="0">
                  <a:cs typeface="Arial" panose="020B0604020202020204" pitchFamily="34" charset="0"/>
                </a:rPr>
                <a:t>образовательного пространства </a:t>
              </a:r>
              <a:endParaRPr lang="ru-RU" sz="1800" b="1" dirty="0" smtClean="0">
                <a:cs typeface="Arial" panose="020B0604020202020204" pitchFamily="34" charset="0"/>
              </a:endParaRPr>
            </a:p>
            <a:p>
              <a:pPr algn="ctr"/>
              <a:r>
                <a:rPr lang="ru-RU" sz="1800" b="1" dirty="0" smtClean="0">
                  <a:cs typeface="Arial" panose="020B0604020202020204" pitchFamily="34" charset="0"/>
                </a:rPr>
                <a:t>страны</a:t>
              </a:r>
              <a:endParaRPr lang="ru-RU" sz="1800" b="1" dirty="0">
                <a:cs typeface="Arial" panose="020B0604020202020204" pitchFamily="34" charset="0"/>
              </a:endParaRPr>
            </a:p>
          </p:txBody>
        </p:sp>
        <p:sp>
          <p:nvSpPr>
            <p:cNvPr id="16" name="Шестиугольник 15"/>
            <p:cNvSpPr/>
            <p:nvPr/>
          </p:nvSpPr>
          <p:spPr>
            <a:xfrm>
              <a:off x="4655234" y="2565498"/>
              <a:ext cx="2564304" cy="2231446"/>
            </a:xfrm>
            <a:prstGeom prst="hexagon">
              <a:avLst/>
            </a:prstGeom>
            <a:noFill/>
            <a:ln w="50800">
              <a:solidFill>
                <a:srgbClr val="8A2B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752" tIns="46876" rIns="93752" bIns="46876"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Шестиугольник 16"/>
          <p:cNvSpPr/>
          <p:nvPr/>
        </p:nvSpPr>
        <p:spPr>
          <a:xfrm>
            <a:off x="7219136" y="3933150"/>
            <a:ext cx="2695130" cy="2251939"/>
          </a:xfrm>
          <a:prstGeom prst="hexagon">
            <a:avLst/>
          </a:prstGeom>
          <a:noFill/>
          <a:ln w="50800">
            <a:solidFill>
              <a:srgbClr val="8A2B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752" tIns="46876" rIns="93752" bIns="46876" rtlCol="0" anchor="ctr"/>
          <a:lstStyle/>
          <a:p>
            <a:pPr algn="ctr"/>
            <a:endParaRPr lang="ru-RU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320915" y="3933190"/>
            <a:ext cx="2492375" cy="2015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752" tIns="46876" rIns="93752" bIns="46876" numCol="1" anchor="ctr" anchorCtr="0" compatLnSpc="1">
            <a:spAutoFit/>
          </a:bodyPr>
          <a:lstStyle/>
          <a:p>
            <a:pPr algn="ctr"/>
            <a:r>
              <a:rPr lang="ru-RU" sz="1800" b="1" dirty="0">
                <a:solidFill>
                  <a:srgbClr val="800000"/>
                </a:solidFill>
                <a:cs typeface="Arial" panose="020B0604020202020204" pitchFamily="34" charset="0"/>
              </a:rPr>
              <a:t>Единые </a:t>
            </a:r>
          </a:p>
          <a:p>
            <a:pPr algn="ctr"/>
            <a:r>
              <a:rPr lang="ru-RU" sz="1800" b="1" dirty="0">
                <a:solidFill>
                  <a:srgbClr val="800000"/>
                </a:solidFill>
                <a:cs typeface="Arial" panose="020B0604020202020204" pitchFamily="34" charset="0"/>
              </a:rPr>
              <a:t>подходы</a:t>
            </a:r>
          </a:p>
          <a:p>
            <a:pPr algn="ctr"/>
            <a:r>
              <a:rPr lang="ru-RU" sz="1800" b="1" dirty="0">
                <a:solidFill>
                  <a:srgbClr val="800000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cs typeface="Arial" panose="020B0604020202020204" pitchFamily="34" charset="0"/>
              </a:rPr>
              <a:t>к формированию содержания образования, воспитания детей </a:t>
            </a:r>
          </a:p>
          <a:p>
            <a:pPr algn="ctr"/>
            <a:r>
              <a:rPr lang="ru-RU" sz="1800" b="1" dirty="0">
                <a:cs typeface="Arial" panose="020B0604020202020204" pitchFamily="34" charset="0"/>
              </a:rPr>
              <a:t>и молодежи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9520422" y="2615175"/>
            <a:ext cx="2633350" cy="2256119"/>
            <a:chOff x="9521233" y="2615640"/>
            <a:chExt cx="2633818" cy="2256520"/>
          </a:xfrm>
        </p:grpSpPr>
        <p:sp>
          <p:nvSpPr>
            <p:cNvPr id="18" name="Шестиугольник 17"/>
            <p:cNvSpPr/>
            <p:nvPr/>
          </p:nvSpPr>
          <p:spPr>
            <a:xfrm>
              <a:off x="9521233" y="2615640"/>
              <a:ext cx="2633818" cy="2256520"/>
            </a:xfrm>
            <a:prstGeom prst="hexagon">
              <a:avLst/>
            </a:prstGeom>
            <a:noFill/>
            <a:ln w="50800">
              <a:solidFill>
                <a:srgbClr val="8A2B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752" tIns="46876" rIns="93752" bIns="46876" rtlCol="0" anchor="ctr"/>
            <a:lstStyle/>
            <a:p>
              <a:pPr algn="ctr"/>
              <a:endParaRPr lang="ru-RU"/>
            </a:p>
          </p:txBody>
        </p:sp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9704146" y="2873496"/>
              <a:ext cx="2277515" cy="17414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3752" tIns="46876" rIns="93752" bIns="46876" numCol="1" anchor="ctr" anchorCtr="0" compatLnSpc="1">
              <a:spAutoFit/>
            </a:bodyPr>
            <a:lstStyle/>
            <a:p>
              <a:pPr algn="ctr"/>
              <a:r>
                <a:rPr lang="ru-RU" sz="1800" b="1" dirty="0">
                  <a:solidFill>
                    <a:srgbClr val="800000"/>
                  </a:solidFill>
                  <a:cs typeface="Arial" panose="020B0604020202020204" pitchFamily="34" charset="0"/>
                </a:rPr>
                <a:t>Единая система</a:t>
              </a:r>
            </a:p>
            <a:p>
              <a:pPr algn="ctr"/>
              <a:r>
                <a:rPr lang="ru-RU" sz="1800" b="1" dirty="0">
                  <a:solidFill>
                    <a:srgbClr val="800000"/>
                  </a:solidFill>
                  <a:cs typeface="Arial" panose="020B0604020202020204" pitchFamily="34" charset="0"/>
                </a:rPr>
                <a:t> </a:t>
              </a:r>
              <a:r>
                <a:rPr lang="ru-RU" sz="1800" b="1" dirty="0">
                  <a:cs typeface="Arial" panose="020B0604020202020204" pitchFamily="34" charset="0"/>
                </a:rPr>
                <a:t>мониторинга эффективности деятельности образовательных организаций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91931" y="1172813"/>
            <a:ext cx="10797197" cy="1824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/>
              <a:t>образовательная деятельность, направленная на достижение планируемых результатов освоения основной образовательной программы (личностных, </a:t>
            </a:r>
            <a:r>
              <a:rPr lang="ru-RU" sz="2700" dirty="0" err="1"/>
              <a:t>метапредметных</a:t>
            </a:r>
            <a:r>
              <a:rPr lang="ru-RU" sz="2700" dirty="0"/>
              <a:t> и предметных), осуществляемая в формах, отличных от урочной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0294" y="1"/>
            <a:ext cx="10969421" cy="1124805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Внеурочная деятельность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87912" y="3248336"/>
            <a:ext cx="10701216" cy="951230"/>
          </a:xfrm>
          <a:prstGeom prst="rect">
            <a:avLst/>
          </a:prstGeom>
        </p:spPr>
        <p:txBody>
          <a:bodyPr wrap="square" lIns="125003" tIns="62501" rIns="125003" bIns="62501">
            <a:spAutoFit/>
          </a:bodyPr>
          <a:lstStyle/>
          <a:p>
            <a:r>
              <a:rPr lang="ru-RU" sz="2700" dirty="0"/>
              <a:t>является неотъемлемой и обязательной частью основной образовательной программы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39922" y="4393986"/>
            <a:ext cx="10797197" cy="1774190"/>
          </a:xfrm>
          <a:prstGeom prst="rect">
            <a:avLst/>
          </a:prstGeom>
        </p:spPr>
        <p:txBody>
          <a:bodyPr wrap="square" lIns="125003" tIns="62501" rIns="125003" bIns="62501">
            <a:spAutoFit/>
          </a:bodyPr>
          <a:lstStyle/>
          <a:p>
            <a:r>
              <a:rPr lang="ru-RU" sz="2700" dirty="0"/>
              <a:t>количество часов на внеурочную деятельность: </a:t>
            </a:r>
          </a:p>
          <a:p>
            <a:pPr marL="468630" indent="-468630">
              <a:buFont typeface="Wingdings" panose="05000000000000000000" pitchFamily="2" charset="2"/>
              <a:buChar char="ü"/>
            </a:pPr>
            <a:r>
              <a:rPr lang="ru-RU" sz="2700" dirty="0"/>
              <a:t>начальное общее образование – до 1320 часов </a:t>
            </a:r>
          </a:p>
          <a:p>
            <a:pPr marL="468630" indent="-468630">
              <a:buFont typeface="Wingdings" panose="05000000000000000000" pitchFamily="2" charset="2"/>
              <a:buChar char="ü"/>
            </a:pPr>
            <a:r>
              <a:rPr lang="ru-RU" sz="2700" dirty="0"/>
              <a:t>основное общее образование – до 1750 часов </a:t>
            </a:r>
          </a:p>
          <a:p>
            <a:pPr marL="468630" indent="-468630">
              <a:buFont typeface="Wingdings" panose="05000000000000000000" pitchFamily="2" charset="2"/>
              <a:buChar char="ü"/>
            </a:pPr>
            <a:r>
              <a:rPr lang="ru-RU" sz="2700" dirty="0"/>
              <a:t>среднее общее образование – до 700 часов </a:t>
            </a:r>
          </a:p>
        </p:txBody>
      </p:sp>
      <p:sp>
        <p:nvSpPr>
          <p:cNvPr id="9" name="object 13"/>
          <p:cNvSpPr/>
          <p:nvPr/>
        </p:nvSpPr>
        <p:spPr>
          <a:xfrm>
            <a:off x="1295951" y="1195746"/>
            <a:ext cx="60940" cy="1657343"/>
          </a:xfrm>
          <a:custGeom>
            <a:avLst/>
            <a:gdLst/>
            <a:ahLst/>
            <a:cxnLst/>
            <a:rect l="l" t="t" r="r" b="b"/>
            <a:pathLst>
              <a:path w="72390" h="2948304">
                <a:moveTo>
                  <a:pt x="35941" y="2875915"/>
                </a:moveTo>
                <a:lnTo>
                  <a:pt x="21967" y="2878752"/>
                </a:lnTo>
                <a:lnTo>
                  <a:pt x="10541" y="2886476"/>
                </a:lnTo>
                <a:lnTo>
                  <a:pt x="2829" y="2897908"/>
                </a:lnTo>
                <a:lnTo>
                  <a:pt x="0" y="2911868"/>
                </a:lnTo>
                <a:lnTo>
                  <a:pt x="2829" y="2925828"/>
                </a:lnTo>
                <a:lnTo>
                  <a:pt x="10541" y="2937260"/>
                </a:lnTo>
                <a:lnTo>
                  <a:pt x="21967" y="2944985"/>
                </a:lnTo>
                <a:lnTo>
                  <a:pt x="35941" y="2947822"/>
                </a:lnTo>
                <a:lnTo>
                  <a:pt x="49914" y="2944985"/>
                </a:lnTo>
                <a:lnTo>
                  <a:pt x="61341" y="2937260"/>
                </a:lnTo>
                <a:lnTo>
                  <a:pt x="69052" y="2925828"/>
                </a:lnTo>
                <a:lnTo>
                  <a:pt x="71882" y="2911868"/>
                </a:lnTo>
                <a:lnTo>
                  <a:pt x="69052" y="2897908"/>
                </a:lnTo>
                <a:lnTo>
                  <a:pt x="61341" y="2886476"/>
                </a:lnTo>
                <a:lnTo>
                  <a:pt x="49914" y="2878752"/>
                </a:lnTo>
                <a:lnTo>
                  <a:pt x="35941" y="2875915"/>
                </a:lnTo>
                <a:close/>
              </a:path>
              <a:path w="72390" h="2948304">
                <a:moveTo>
                  <a:pt x="35941" y="2732125"/>
                </a:moveTo>
                <a:lnTo>
                  <a:pt x="21967" y="2734962"/>
                </a:lnTo>
                <a:lnTo>
                  <a:pt x="10541" y="2742685"/>
                </a:lnTo>
                <a:lnTo>
                  <a:pt x="2829" y="2754114"/>
                </a:lnTo>
                <a:lnTo>
                  <a:pt x="0" y="2768066"/>
                </a:lnTo>
                <a:lnTo>
                  <a:pt x="2829" y="2782026"/>
                </a:lnTo>
                <a:lnTo>
                  <a:pt x="10541" y="2793458"/>
                </a:lnTo>
                <a:lnTo>
                  <a:pt x="21967" y="2801183"/>
                </a:lnTo>
                <a:lnTo>
                  <a:pt x="35941" y="2804020"/>
                </a:lnTo>
                <a:lnTo>
                  <a:pt x="49914" y="2801183"/>
                </a:lnTo>
                <a:lnTo>
                  <a:pt x="61341" y="2793458"/>
                </a:lnTo>
                <a:lnTo>
                  <a:pt x="69052" y="2782026"/>
                </a:lnTo>
                <a:lnTo>
                  <a:pt x="71882" y="2768066"/>
                </a:lnTo>
                <a:lnTo>
                  <a:pt x="69052" y="2754114"/>
                </a:lnTo>
                <a:lnTo>
                  <a:pt x="61341" y="2742685"/>
                </a:lnTo>
                <a:lnTo>
                  <a:pt x="49914" y="2734962"/>
                </a:lnTo>
                <a:lnTo>
                  <a:pt x="35941" y="2732125"/>
                </a:lnTo>
                <a:close/>
              </a:path>
              <a:path w="72390" h="2948304">
                <a:moveTo>
                  <a:pt x="35941" y="2588323"/>
                </a:moveTo>
                <a:lnTo>
                  <a:pt x="21967" y="2591160"/>
                </a:lnTo>
                <a:lnTo>
                  <a:pt x="10541" y="2598885"/>
                </a:lnTo>
                <a:lnTo>
                  <a:pt x="2829" y="2610317"/>
                </a:lnTo>
                <a:lnTo>
                  <a:pt x="0" y="2624277"/>
                </a:lnTo>
                <a:lnTo>
                  <a:pt x="2829" y="2638237"/>
                </a:lnTo>
                <a:lnTo>
                  <a:pt x="10541" y="2649669"/>
                </a:lnTo>
                <a:lnTo>
                  <a:pt x="21967" y="2657393"/>
                </a:lnTo>
                <a:lnTo>
                  <a:pt x="35941" y="2660230"/>
                </a:lnTo>
                <a:lnTo>
                  <a:pt x="49914" y="2657393"/>
                </a:lnTo>
                <a:lnTo>
                  <a:pt x="61341" y="2649669"/>
                </a:lnTo>
                <a:lnTo>
                  <a:pt x="69052" y="2638237"/>
                </a:lnTo>
                <a:lnTo>
                  <a:pt x="71882" y="2624277"/>
                </a:lnTo>
                <a:lnTo>
                  <a:pt x="69052" y="2610317"/>
                </a:lnTo>
                <a:lnTo>
                  <a:pt x="61341" y="2598885"/>
                </a:lnTo>
                <a:lnTo>
                  <a:pt x="49914" y="2591160"/>
                </a:lnTo>
                <a:lnTo>
                  <a:pt x="35941" y="2588323"/>
                </a:lnTo>
                <a:close/>
              </a:path>
              <a:path w="72390" h="2948304">
                <a:moveTo>
                  <a:pt x="35941" y="2444496"/>
                </a:moveTo>
                <a:lnTo>
                  <a:pt x="21967" y="2447343"/>
                </a:lnTo>
                <a:lnTo>
                  <a:pt x="10541" y="2455084"/>
                </a:lnTo>
                <a:lnTo>
                  <a:pt x="2829" y="2466516"/>
                </a:lnTo>
                <a:lnTo>
                  <a:pt x="0" y="2480437"/>
                </a:lnTo>
                <a:lnTo>
                  <a:pt x="2829" y="2494410"/>
                </a:lnTo>
                <a:lnTo>
                  <a:pt x="10541" y="2505837"/>
                </a:lnTo>
                <a:lnTo>
                  <a:pt x="21967" y="2513548"/>
                </a:lnTo>
                <a:lnTo>
                  <a:pt x="35941" y="2516378"/>
                </a:lnTo>
                <a:lnTo>
                  <a:pt x="49914" y="2513548"/>
                </a:lnTo>
                <a:lnTo>
                  <a:pt x="61341" y="2505837"/>
                </a:lnTo>
                <a:lnTo>
                  <a:pt x="69052" y="2494410"/>
                </a:lnTo>
                <a:lnTo>
                  <a:pt x="71882" y="2480437"/>
                </a:lnTo>
                <a:lnTo>
                  <a:pt x="69052" y="2466516"/>
                </a:lnTo>
                <a:lnTo>
                  <a:pt x="61341" y="2455084"/>
                </a:lnTo>
                <a:lnTo>
                  <a:pt x="49914" y="2447343"/>
                </a:lnTo>
                <a:lnTo>
                  <a:pt x="35941" y="2444496"/>
                </a:lnTo>
                <a:close/>
              </a:path>
              <a:path w="72390" h="2948304">
                <a:moveTo>
                  <a:pt x="35941" y="2300731"/>
                </a:moveTo>
                <a:lnTo>
                  <a:pt x="21967" y="2303561"/>
                </a:lnTo>
                <a:lnTo>
                  <a:pt x="10541" y="2311273"/>
                </a:lnTo>
                <a:lnTo>
                  <a:pt x="2829" y="2322699"/>
                </a:lnTo>
                <a:lnTo>
                  <a:pt x="0" y="2336673"/>
                </a:lnTo>
                <a:lnTo>
                  <a:pt x="2829" y="2350646"/>
                </a:lnTo>
                <a:lnTo>
                  <a:pt x="10541" y="2362073"/>
                </a:lnTo>
                <a:lnTo>
                  <a:pt x="21967" y="2369784"/>
                </a:lnTo>
                <a:lnTo>
                  <a:pt x="35941" y="2372614"/>
                </a:lnTo>
                <a:lnTo>
                  <a:pt x="49914" y="2369784"/>
                </a:lnTo>
                <a:lnTo>
                  <a:pt x="61341" y="2362073"/>
                </a:lnTo>
                <a:lnTo>
                  <a:pt x="69052" y="2350646"/>
                </a:lnTo>
                <a:lnTo>
                  <a:pt x="71882" y="2336673"/>
                </a:lnTo>
                <a:lnTo>
                  <a:pt x="69052" y="2322699"/>
                </a:lnTo>
                <a:lnTo>
                  <a:pt x="61341" y="2311273"/>
                </a:lnTo>
                <a:lnTo>
                  <a:pt x="49914" y="2303561"/>
                </a:lnTo>
                <a:lnTo>
                  <a:pt x="35941" y="2300731"/>
                </a:lnTo>
                <a:close/>
              </a:path>
              <a:path w="72390" h="2948304">
                <a:moveTo>
                  <a:pt x="35941" y="2156967"/>
                </a:moveTo>
                <a:lnTo>
                  <a:pt x="21967" y="2159797"/>
                </a:lnTo>
                <a:lnTo>
                  <a:pt x="10541" y="2167509"/>
                </a:lnTo>
                <a:lnTo>
                  <a:pt x="2829" y="2178935"/>
                </a:lnTo>
                <a:lnTo>
                  <a:pt x="0" y="2192909"/>
                </a:lnTo>
                <a:lnTo>
                  <a:pt x="2829" y="2206829"/>
                </a:lnTo>
                <a:lnTo>
                  <a:pt x="10541" y="2218261"/>
                </a:lnTo>
                <a:lnTo>
                  <a:pt x="21967" y="2226002"/>
                </a:lnTo>
                <a:lnTo>
                  <a:pt x="35941" y="2228850"/>
                </a:lnTo>
                <a:lnTo>
                  <a:pt x="49914" y="2226002"/>
                </a:lnTo>
                <a:lnTo>
                  <a:pt x="61341" y="2218261"/>
                </a:lnTo>
                <a:lnTo>
                  <a:pt x="69052" y="2206829"/>
                </a:lnTo>
                <a:lnTo>
                  <a:pt x="71882" y="2192909"/>
                </a:lnTo>
                <a:lnTo>
                  <a:pt x="69052" y="2178935"/>
                </a:lnTo>
                <a:lnTo>
                  <a:pt x="61341" y="2167509"/>
                </a:lnTo>
                <a:lnTo>
                  <a:pt x="49914" y="2159797"/>
                </a:lnTo>
                <a:lnTo>
                  <a:pt x="35941" y="2156967"/>
                </a:lnTo>
                <a:close/>
              </a:path>
              <a:path w="72390" h="2948304">
                <a:moveTo>
                  <a:pt x="35941" y="2013077"/>
                </a:moveTo>
                <a:lnTo>
                  <a:pt x="21967" y="2015926"/>
                </a:lnTo>
                <a:lnTo>
                  <a:pt x="10541" y="2023681"/>
                </a:lnTo>
                <a:lnTo>
                  <a:pt x="2829" y="2035151"/>
                </a:lnTo>
                <a:lnTo>
                  <a:pt x="0" y="2049145"/>
                </a:lnTo>
                <a:lnTo>
                  <a:pt x="2829" y="2063065"/>
                </a:lnTo>
                <a:lnTo>
                  <a:pt x="10541" y="2074497"/>
                </a:lnTo>
                <a:lnTo>
                  <a:pt x="21967" y="2082238"/>
                </a:lnTo>
                <a:lnTo>
                  <a:pt x="35941" y="2085085"/>
                </a:lnTo>
                <a:lnTo>
                  <a:pt x="49914" y="2082238"/>
                </a:lnTo>
                <a:lnTo>
                  <a:pt x="61341" y="2074497"/>
                </a:lnTo>
                <a:lnTo>
                  <a:pt x="69052" y="2063065"/>
                </a:lnTo>
                <a:lnTo>
                  <a:pt x="71882" y="2049145"/>
                </a:lnTo>
                <a:lnTo>
                  <a:pt x="69052" y="2035151"/>
                </a:lnTo>
                <a:lnTo>
                  <a:pt x="61341" y="2023681"/>
                </a:lnTo>
                <a:lnTo>
                  <a:pt x="49914" y="2015926"/>
                </a:lnTo>
                <a:lnTo>
                  <a:pt x="35941" y="2013077"/>
                </a:lnTo>
                <a:close/>
              </a:path>
              <a:path w="72390" h="2948304">
                <a:moveTo>
                  <a:pt x="35941" y="1869313"/>
                </a:moveTo>
                <a:lnTo>
                  <a:pt x="21967" y="1872160"/>
                </a:lnTo>
                <a:lnTo>
                  <a:pt x="10541" y="1879901"/>
                </a:lnTo>
                <a:lnTo>
                  <a:pt x="2829" y="1891333"/>
                </a:lnTo>
                <a:lnTo>
                  <a:pt x="0" y="1905253"/>
                </a:lnTo>
                <a:lnTo>
                  <a:pt x="2829" y="1919227"/>
                </a:lnTo>
                <a:lnTo>
                  <a:pt x="10541" y="1930653"/>
                </a:lnTo>
                <a:lnTo>
                  <a:pt x="21967" y="1938365"/>
                </a:lnTo>
                <a:lnTo>
                  <a:pt x="35941" y="1941195"/>
                </a:lnTo>
                <a:lnTo>
                  <a:pt x="49914" y="1938365"/>
                </a:lnTo>
                <a:lnTo>
                  <a:pt x="61341" y="1930653"/>
                </a:lnTo>
                <a:lnTo>
                  <a:pt x="69052" y="1919227"/>
                </a:lnTo>
                <a:lnTo>
                  <a:pt x="71882" y="1905253"/>
                </a:lnTo>
                <a:lnTo>
                  <a:pt x="69052" y="1891333"/>
                </a:lnTo>
                <a:lnTo>
                  <a:pt x="61341" y="1879901"/>
                </a:lnTo>
                <a:lnTo>
                  <a:pt x="49914" y="1872160"/>
                </a:lnTo>
                <a:lnTo>
                  <a:pt x="35941" y="1869313"/>
                </a:lnTo>
                <a:close/>
              </a:path>
              <a:path w="72390" h="2948304">
                <a:moveTo>
                  <a:pt x="35941" y="1725548"/>
                </a:moveTo>
                <a:lnTo>
                  <a:pt x="21967" y="1728378"/>
                </a:lnTo>
                <a:lnTo>
                  <a:pt x="10541" y="1736089"/>
                </a:lnTo>
                <a:lnTo>
                  <a:pt x="2829" y="1747516"/>
                </a:lnTo>
                <a:lnTo>
                  <a:pt x="0" y="1761489"/>
                </a:lnTo>
                <a:lnTo>
                  <a:pt x="2829" y="1775463"/>
                </a:lnTo>
                <a:lnTo>
                  <a:pt x="10541" y="1786889"/>
                </a:lnTo>
                <a:lnTo>
                  <a:pt x="21967" y="1794601"/>
                </a:lnTo>
                <a:lnTo>
                  <a:pt x="35941" y="1797431"/>
                </a:lnTo>
                <a:lnTo>
                  <a:pt x="49914" y="1794601"/>
                </a:lnTo>
                <a:lnTo>
                  <a:pt x="61341" y="1786889"/>
                </a:lnTo>
                <a:lnTo>
                  <a:pt x="69052" y="1775463"/>
                </a:lnTo>
                <a:lnTo>
                  <a:pt x="71882" y="1761489"/>
                </a:lnTo>
                <a:lnTo>
                  <a:pt x="69052" y="1747516"/>
                </a:lnTo>
                <a:lnTo>
                  <a:pt x="61341" y="1736089"/>
                </a:lnTo>
                <a:lnTo>
                  <a:pt x="49914" y="1728378"/>
                </a:lnTo>
                <a:lnTo>
                  <a:pt x="35941" y="1725548"/>
                </a:lnTo>
                <a:close/>
              </a:path>
              <a:path w="72390" h="2948304">
                <a:moveTo>
                  <a:pt x="35941" y="1581784"/>
                </a:moveTo>
                <a:lnTo>
                  <a:pt x="21967" y="1584614"/>
                </a:lnTo>
                <a:lnTo>
                  <a:pt x="10541" y="1592326"/>
                </a:lnTo>
                <a:lnTo>
                  <a:pt x="2829" y="1603752"/>
                </a:lnTo>
                <a:lnTo>
                  <a:pt x="0" y="1617726"/>
                </a:lnTo>
                <a:lnTo>
                  <a:pt x="2829" y="1631646"/>
                </a:lnTo>
                <a:lnTo>
                  <a:pt x="10541" y="1643078"/>
                </a:lnTo>
                <a:lnTo>
                  <a:pt x="21967" y="1650819"/>
                </a:lnTo>
                <a:lnTo>
                  <a:pt x="35941" y="1653666"/>
                </a:lnTo>
                <a:lnTo>
                  <a:pt x="49914" y="1650819"/>
                </a:lnTo>
                <a:lnTo>
                  <a:pt x="61341" y="1643078"/>
                </a:lnTo>
                <a:lnTo>
                  <a:pt x="69052" y="1631646"/>
                </a:lnTo>
                <a:lnTo>
                  <a:pt x="71882" y="1617726"/>
                </a:lnTo>
                <a:lnTo>
                  <a:pt x="69052" y="1603752"/>
                </a:lnTo>
                <a:lnTo>
                  <a:pt x="61341" y="1592326"/>
                </a:lnTo>
                <a:lnTo>
                  <a:pt x="49914" y="1584614"/>
                </a:lnTo>
                <a:lnTo>
                  <a:pt x="35941" y="1581784"/>
                </a:lnTo>
                <a:close/>
              </a:path>
              <a:path w="72390" h="2948304">
                <a:moveTo>
                  <a:pt x="35941" y="1437894"/>
                </a:moveTo>
                <a:lnTo>
                  <a:pt x="21967" y="1440743"/>
                </a:lnTo>
                <a:lnTo>
                  <a:pt x="10541" y="1448498"/>
                </a:lnTo>
                <a:lnTo>
                  <a:pt x="2829" y="1459968"/>
                </a:lnTo>
                <a:lnTo>
                  <a:pt x="0" y="1473962"/>
                </a:lnTo>
                <a:lnTo>
                  <a:pt x="2829" y="1487882"/>
                </a:lnTo>
                <a:lnTo>
                  <a:pt x="10541" y="1499314"/>
                </a:lnTo>
                <a:lnTo>
                  <a:pt x="21967" y="1507055"/>
                </a:lnTo>
                <a:lnTo>
                  <a:pt x="35941" y="1509902"/>
                </a:lnTo>
                <a:lnTo>
                  <a:pt x="49914" y="1507055"/>
                </a:lnTo>
                <a:lnTo>
                  <a:pt x="61341" y="1499314"/>
                </a:lnTo>
                <a:lnTo>
                  <a:pt x="69052" y="1487882"/>
                </a:lnTo>
                <a:lnTo>
                  <a:pt x="71882" y="1473962"/>
                </a:lnTo>
                <a:lnTo>
                  <a:pt x="69052" y="1459968"/>
                </a:lnTo>
                <a:lnTo>
                  <a:pt x="61341" y="1448498"/>
                </a:lnTo>
                <a:lnTo>
                  <a:pt x="49914" y="1440743"/>
                </a:lnTo>
                <a:lnTo>
                  <a:pt x="35941" y="1437894"/>
                </a:lnTo>
                <a:close/>
              </a:path>
              <a:path w="72390" h="2948304">
                <a:moveTo>
                  <a:pt x="35941" y="1294129"/>
                </a:moveTo>
                <a:lnTo>
                  <a:pt x="21967" y="1296977"/>
                </a:lnTo>
                <a:lnTo>
                  <a:pt x="10541" y="1304718"/>
                </a:lnTo>
                <a:lnTo>
                  <a:pt x="2829" y="1316150"/>
                </a:lnTo>
                <a:lnTo>
                  <a:pt x="0" y="1330070"/>
                </a:lnTo>
                <a:lnTo>
                  <a:pt x="2829" y="1344044"/>
                </a:lnTo>
                <a:lnTo>
                  <a:pt x="10541" y="1355470"/>
                </a:lnTo>
                <a:lnTo>
                  <a:pt x="21967" y="1363182"/>
                </a:lnTo>
                <a:lnTo>
                  <a:pt x="35941" y="1366012"/>
                </a:lnTo>
                <a:lnTo>
                  <a:pt x="49914" y="1363182"/>
                </a:lnTo>
                <a:lnTo>
                  <a:pt x="61341" y="1355470"/>
                </a:lnTo>
                <a:lnTo>
                  <a:pt x="69052" y="1344044"/>
                </a:lnTo>
                <a:lnTo>
                  <a:pt x="71882" y="1330070"/>
                </a:lnTo>
                <a:lnTo>
                  <a:pt x="69052" y="1316150"/>
                </a:lnTo>
                <a:lnTo>
                  <a:pt x="61341" y="1304718"/>
                </a:lnTo>
                <a:lnTo>
                  <a:pt x="49914" y="1296977"/>
                </a:lnTo>
                <a:lnTo>
                  <a:pt x="35941" y="1294129"/>
                </a:lnTo>
                <a:close/>
              </a:path>
              <a:path w="72390" h="2948304">
                <a:moveTo>
                  <a:pt x="35941" y="1150365"/>
                </a:moveTo>
                <a:lnTo>
                  <a:pt x="21967" y="1153195"/>
                </a:lnTo>
                <a:lnTo>
                  <a:pt x="10541" y="1160907"/>
                </a:lnTo>
                <a:lnTo>
                  <a:pt x="2829" y="1172333"/>
                </a:lnTo>
                <a:lnTo>
                  <a:pt x="0" y="1186307"/>
                </a:lnTo>
                <a:lnTo>
                  <a:pt x="2829" y="1200280"/>
                </a:lnTo>
                <a:lnTo>
                  <a:pt x="10541" y="1211707"/>
                </a:lnTo>
                <a:lnTo>
                  <a:pt x="21967" y="1219418"/>
                </a:lnTo>
                <a:lnTo>
                  <a:pt x="35941" y="1222247"/>
                </a:lnTo>
                <a:lnTo>
                  <a:pt x="49914" y="1219418"/>
                </a:lnTo>
                <a:lnTo>
                  <a:pt x="61341" y="1211707"/>
                </a:lnTo>
                <a:lnTo>
                  <a:pt x="69052" y="1200280"/>
                </a:lnTo>
                <a:lnTo>
                  <a:pt x="71882" y="1186307"/>
                </a:lnTo>
                <a:lnTo>
                  <a:pt x="69052" y="1172333"/>
                </a:lnTo>
                <a:lnTo>
                  <a:pt x="61341" y="1160907"/>
                </a:lnTo>
                <a:lnTo>
                  <a:pt x="49914" y="1153195"/>
                </a:lnTo>
                <a:lnTo>
                  <a:pt x="35941" y="1150365"/>
                </a:lnTo>
                <a:close/>
              </a:path>
              <a:path w="72390" h="2948304">
                <a:moveTo>
                  <a:pt x="35941" y="1006601"/>
                </a:moveTo>
                <a:lnTo>
                  <a:pt x="21967" y="1009431"/>
                </a:lnTo>
                <a:lnTo>
                  <a:pt x="10541" y="1017143"/>
                </a:lnTo>
                <a:lnTo>
                  <a:pt x="2829" y="1028569"/>
                </a:lnTo>
                <a:lnTo>
                  <a:pt x="0" y="1042542"/>
                </a:lnTo>
                <a:lnTo>
                  <a:pt x="2829" y="1056463"/>
                </a:lnTo>
                <a:lnTo>
                  <a:pt x="10541" y="1067895"/>
                </a:lnTo>
                <a:lnTo>
                  <a:pt x="21967" y="1075636"/>
                </a:lnTo>
                <a:lnTo>
                  <a:pt x="35941" y="1078483"/>
                </a:lnTo>
                <a:lnTo>
                  <a:pt x="49914" y="1075636"/>
                </a:lnTo>
                <a:lnTo>
                  <a:pt x="61341" y="1067895"/>
                </a:lnTo>
                <a:lnTo>
                  <a:pt x="69052" y="1056463"/>
                </a:lnTo>
                <a:lnTo>
                  <a:pt x="71882" y="1042542"/>
                </a:lnTo>
                <a:lnTo>
                  <a:pt x="69052" y="1028569"/>
                </a:lnTo>
                <a:lnTo>
                  <a:pt x="61341" y="1017143"/>
                </a:lnTo>
                <a:lnTo>
                  <a:pt x="49914" y="1009431"/>
                </a:lnTo>
                <a:lnTo>
                  <a:pt x="35941" y="1006601"/>
                </a:lnTo>
                <a:close/>
              </a:path>
              <a:path w="72390" h="2948304">
                <a:moveTo>
                  <a:pt x="35941" y="862710"/>
                </a:moveTo>
                <a:lnTo>
                  <a:pt x="21967" y="865558"/>
                </a:lnTo>
                <a:lnTo>
                  <a:pt x="10541" y="873299"/>
                </a:lnTo>
                <a:lnTo>
                  <a:pt x="2829" y="884731"/>
                </a:lnTo>
                <a:lnTo>
                  <a:pt x="0" y="898651"/>
                </a:lnTo>
                <a:lnTo>
                  <a:pt x="2829" y="912645"/>
                </a:lnTo>
                <a:lnTo>
                  <a:pt x="10541" y="924115"/>
                </a:lnTo>
                <a:lnTo>
                  <a:pt x="21967" y="931870"/>
                </a:lnTo>
                <a:lnTo>
                  <a:pt x="35941" y="934719"/>
                </a:lnTo>
                <a:lnTo>
                  <a:pt x="49914" y="931870"/>
                </a:lnTo>
                <a:lnTo>
                  <a:pt x="61341" y="924115"/>
                </a:lnTo>
                <a:lnTo>
                  <a:pt x="69052" y="912645"/>
                </a:lnTo>
                <a:lnTo>
                  <a:pt x="71882" y="898651"/>
                </a:lnTo>
                <a:lnTo>
                  <a:pt x="69052" y="884731"/>
                </a:lnTo>
                <a:lnTo>
                  <a:pt x="61341" y="873299"/>
                </a:lnTo>
                <a:lnTo>
                  <a:pt x="49914" y="865558"/>
                </a:lnTo>
                <a:lnTo>
                  <a:pt x="35941" y="862710"/>
                </a:lnTo>
                <a:close/>
              </a:path>
              <a:path w="72390" h="2948304">
                <a:moveTo>
                  <a:pt x="35941" y="718946"/>
                </a:moveTo>
                <a:lnTo>
                  <a:pt x="21967" y="721794"/>
                </a:lnTo>
                <a:lnTo>
                  <a:pt x="10541" y="729535"/>
                </a:lnTo>
                <a:lnTo>
                  <a:pt x="2829" y="740967"/>
                </a:lnTo>
                <a:lnTo>
                  <a:pt x="0" y="754888"/>
                </a:lnTo>
                <a:lnTo>
                  <a:pt x="2829" y="768861"/>
                </a:lnTo>
                <a:lnTo>
                  <a:pt x="10541" y="780288"/>
                </a:lnTo>
                <a:lnTo>
                  <a:pt x="21967" y="787999"/>
                </a:lnTo>
                <a:lnTo>
                  <a:pt x="35941" y="790828"/>
                </a:lnTo>
                <a:lnTo>
                  <a:pt x="49914" y="787999"/>
                </a:lnTo>
                <a:lnTo>
                  <a:pt x="61341" y="780288"/>
                </a:lnTo>
                <a:lnTo>
                  <a:pt x="69052" y="768861"/>
                </a:lnTo>
                <a:lnTo>
                  <a:pt x="71882" y="754888"/>
                </a:lnTo>
                <a:lnTo>
                  <a:pt x="69052" y="740967"/>
                </a:lnTo>
                <a:lnTo>
                  <a:pt x="61341" y="729535"/>
                </a:lnTo>
                <a:lnTo>
                  <a:pt x="49914" y="721794"/>
                </a:lnTo>
                <a:lnTo>
                  <a:pt x="35941" y="718946"/>
                </a:lnTo>
                <a:close/>
              </a:path>
              <a:path w="72390" h="2948304">
                <a:moveTo>
                  <a:pt x="35941" y="575182"/>
                </a:moveTo>
                <a:lnTo>
                  <a:pt x="21967" y="578012"/>
                </a:lnTo>
                <a:lnTo>
                  <a:pt x="10541" y="585724"/>
                </a:lnTo>
                <a:lnTo>
                  <a:pt x="2829" y="597150"/>
                </a:lnTo>
                <a:lnTo>
                  <a:pt x="0" y="611123"/>
                </a:lnTo>
                <a:lnTo>
                  <a:pt x="2829" y="625097"/>
                </a:lnTo>
                <a:lnTo>
                  <a:pt x="10541" y="636523"/>
                </a:lnTo>
                <a:lnTo>
                  <a:pt x="21967" y="644235"/>
                </a:lnTo>
                <a:lnTo>
                  <a:pt x="35941" y="647064"/>
                </a:lnTo>
                <a:lnTo>
                  <a:pt x="49914" y="644235"/>
                </a:lnTo>
                <a:lnTo>
                  <a:pt x="61341" y="636523"/>
                </a:lnTo>
                <a:lnTo>
                  <a:pt x="69052" y="625097"/>
                </a:lnTo>
                <a:lnTo>
                  <a:pt x="71882" y="611123"/>
                </a:lnTo>
                <a:lnTo>
                  <a:pt x="69052" y="597150"/>
                </a:lnTo>
                <a:lnTo>
                  <a:pt x="61341" y="585724"/>
                </a:lnTo>
                <a:lnTo>
                  <a:pt x="49914" y="578012"/>
                </a:lnTo>
                <a:lnTo>
                  <a:pt x="35941" y="575182"/>
                </a:lnTo>
                <a:close/>
              </a:path>
              <a:path w="72390" h="2948304">
                <a:moveTo>
                  <a:pt x="35941" y="431418"/>
                </a:moveTo>
                <a:lnTo>
                  <a:pt x="21967" y="434248"/>
                </a:lnTo>
                <a:lnTo>
                  <a:pt x="10541" y="441960"/>
                </a:lnTo>
                <a:lnTo>
                  <a:pt x="2829" y="453386"/>
                </a:lnTo>
                <a:lnTo>
                  <a:pt x="0" y="467360"/>
                </a:lnTo>
                <a:lnTo>
                  <a:pt x="2829" y="481280"/>
                </a:lnTo>
                <a:lnTo>
                  <a:pt x="10541" y="492712"/>
                </a:lnTo>
                <a:lnTo>
                  <a:pt x="21967" y="500453"/>
                </a:lnTo>
                <a:lnTo>
                  <a:pt x="35941" y="503300"/>
                </a:lnTo>
                <a:lnTo>
                  <a:pt x="49914" y="500453"/>
                </a:lnTo>
                <a:lnTo>
                  <a:pt x="61341" y="492712"/>
                </a:lnTo>
                <a:lnTo>
                  <a:pt x="69052" y="481280"/>
                </a:lnTo>
                <a:lnTo>
                  <a:pt x="71882" y="467360"/>
                </a:lnTo>
                <a:lnTo>
                  <a:pt x="69052" y="453386"/>
                </a:lnTo>
                <a:lnTo>
                  <a:pt x="61341" y="441960"/>
                </a:lnTo>
                <a:lnTo>
                  <a:pt x="49914" y="434248"/>
                </a:lnTo>
                <a:lnTo>
                  <a:pt x="35941" y="431418"/>
                </a:lnTo>
                <a:close/>
              </a:path>
              <a:path w="72390" h="2948304">
                <a:moveTo>
                  <a:pt x="35941" y="287527"/>
                </a:moveTo>
                <a:lnTo>
                  <a:pt x="21967" y="290375"/>
                </a:lnTo>
                <a:lnTo>
                  <a:pt x="10541" y="298116"/>
                </a:lnTo>
                <a:lnTo>
                  <a:pt x="2829" y="309548"/>
                </a:lnTo>
                <a:lnTo>
                  <a:pt x="0" y="323468"/>
                </a:lnTo>
                <a:lnTo>
                  <a:pt x="2829" y="337462"/>
                </a:lnTo>
                <a:lnTo>
                  <a:pt x="10541" y="348932"/>
                </a:lnTo>
                <a:lnTo>
                  <a:pt x="21967" y="356687"/>
                </a:lnTo>
                <a:lnTo>
                  <a:pt x="35941" y="359537"/>
                </a:lnTo>
                <a:lnTo>
                  <a:pt x="49914" y="356687"/>
                </a:lnTo>
                <a:lnTo>
                  <a:pt x="61341" y="348932"/>
                </a:lnTo>
                <a:lnTo>
                  <a:pt x="69052" y="337462"/>
                </a:lnTo>
                <a:lnTo>
                  <a:pt x="71882" y="323468"/>
                </a:lnTo>
                <a:lnTo>
                  <a:pt x="69052" y="309548"/>
                </a:lnTo>
                <a:lnTo>
                  <a:pt x="61341" y="298116"/>
                </a:lnTo>
                <a:lnTo>
                  <a:pt x="49914" y="290375"/>
                </a:lnTo>
                <a:lnTo>
                  <a:pt x="35941" y="287527"/>
                </a:lnTo>
                <a:close/>
              </a:path>
              <a:path w="72390" h="2948304">
                <a:moveTo>
                  <a:pt x="35941" y="143763"/>
                </a:moveTo>
                <a:lnTo>
                  <a:pt x="21967" y="146611"/>
                </a:lnTo>
                <a:lnTo>
                  <a:pt x="10541" y="154352"/>
                </a:lnTo>
                <a:lnTo>
                  <a:pt x="2829" y="165784"/>
                </a:lnTo>
                <a:lnTo>
                  <a:pt x="0" y="179704"/>
                </a:lnTo>
                <a:lnTo>
                  <a:pt x="2829" y="193678"/>
                </a:lnTo>
                <a:lnTo>
                  <a:pt x="10541" y="205104"/>
                </a:lnTo>
                <a:lnTo>
                  <a:pt x="21967" y="212816"/>
                </a:lnTo>
                <a:lnTo>
                  <a:pt x="35941" y="215645"/>
                </a:lnTo>
                <a:lnTo>
                  <a:pt x="49914" y="212816"/>
                </a:lnTo>
                <a:lnTo>
                  <a:pt x="61340" y="205104"/>
                </a:lnTo>
                <a:lnTo>
                  <a:pt x="69052" y="193678"/>
                </a:lnTo>
                <a:lnTo>
                  <a:pt x="71882" y="179704"/>
                </a:lnTo>
                <a:lnTo>
                  <a:pt x="69052" y="165784"/>
                </a:lnTo>
                <a:lnTo>
                  <a:pt x="61341" y="154352"/>
                </a:lnTo>
                <a:lnTo>
                  <a:pt x="49914" y="146611"/>
                </a:lnTo>
                <a:lnTo>
                  <a:pt x="35941" y="143763"/>
                </a:lnTo>
                <a:close/>
              </a:path>
              <a:path w="72390" h="2948304">
                <a:moveTo>
                  <a:pt x="35941" y="0"/>
                </a:moveTo>
                <a:lnTo>
                  <a:pt x="21967" y="2829"/>
                </a:lnTo>
                <a:lnTo>
                  <a:pt x="10541" y="10541"/>
                </a:lnTo>
                <a:lnTo>
                  <a:pt x="2829" y="21967"/>
                </a:lnTo>
                <a:lnTo>
                  <a:pt x="0" y="35940"/>
                </a:lnTo>
                <a:lnTo>
                  <a:pt x="2829" y="49914"/>
                </a:lnTo>
                <a:lnTo>
                  <a:pt x="10541" y="61340"/>
                </a:lnTo>
                <a:lnTo>
                  <a:pt x="21967" y="69052"/>
                </a:lnTo>
                <a:lnTo>
                  <a:pt x="35941" y="71881"/>
                </a:lnTo>
                <a:lnTo>
                  <a:pt x="49914" y="69052"/>
                </a:lnTo>
                <a:lnTo>
                  <a:pt x="61340" y="61340"/>
                </a:lnTo>
                <a:lnTo>
                  <a:pt x="69052" y="49914"/>
                </a:lnTo>
                <a:lnTo>
                  <a:pt x="71882" y="35940"/>
                </a:lnTo>
                <a:lnTo>
                  <a:pt x="69052" y="21967"/>
                </a:lnTo>
                <a:lnTo>
                  <a:pt x="61341" y="10541"/>
                </a:lnTo>
                <a:lnTo>
                  <a:pt x="49914" y="2829"/>
                </a:lnTo>
                <a:lnTo>
                  <a:pt x="35941" y="0"/>
                </a:lnTo>
                <a:close/>
              </a:path>
            </a:pathLst>
          </a:custGeom>
          <a:solidFill>
            <a:srgbClr val="8A2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1295951" y="4501323"/>
            <a:ext cx="60940" cy="1657343"/>
          </a:xfrm>
          <a:custGeom>
            <a:avLst/>
            <a:gdLst/>
            <a:ahLst/>
            <a:cxnLst/>
            <a:rect l="l" t="t" r="r" b="b"/>
            <a:pathLst>
              <a:path w="72390" h="2948304">
                <a:moveTo>
                  <a:pt x="35941" y="2875915"/>
                </a:moveTo>
                <a:lnTo>
                  <a:pt x="21967" y="2878752"/>
                </a:lnTo>
                <a:lnTo>
                  <a:pt x="10541" y="2886476"/>
                </a:lnTo>
                <a:lnTo>
                  <a:pt x="2829" y="2897908"/>
                </a:lnTo>
                <a:lnTo>
                  <a:pt x="0" y="2911868"/>
                </a:lnTo>
                <a:lnTo>
                  <a:pt x="2829" y="2925828"/>
                </a:lnTo>
                <a:lnTo>
                  <a:pt x="10541" y="2937260"/>
                </a:lnTo>
                <a:lnTo>
                  <a:pt x="21967" y="2944985"/>
                </a:lnTo>
                <a:lnTo>
                  <a:pt x="35941" y="2947822"/>
                </a:lnTo>
                <a:lnTo>
                  <a:pt x="49914" y="2944985"/>
                </a:lnTo>
                <a:lnTo>
                  <a:pt x="61341" y="2937260"/>
                </a:lnTo>
                <a:lnTo>
                  <a:pt x="69052" y="2925828"/>
                </a:lnTo>
                <a:lnTo>
                  <a:pt x="71882" y="2911868"/>
                </a:lnTo>
                <a:lnTo>
                  <a:pt x="69052" y="2897908"/>
                </a:lnTo>
                <a:lnTo>
                  <a:pt x="61341" y="2886476"/>
                </a:lnTo>
                <a:lnTo>
                  <a:pt x="49914" y="2878752"/>
                </a:lnTo>
                <a:lnTo>
                  <a:pt x="35941" y="2875915"/>
                </a:lnTo>
                <a:close/>
              </a:path>
              <a:path w="72390" h="2948304">
                <a:moveTo>
                  <a:pt x="35941" y="2732125"/>
                </a:moveTo>
                <a:lnTo>
                  <a:pt x="21967" y="2734962"/>
                </a:lnTo>
                <a:lnTo>
                  <a:pt x="10541" y="2742685"/>
                </a:lnTo>
                <a:lnTo>
                  <a:pt x="2829" y="2754114"/>
                </a:lnTo>
                <a:lnTo>
                  <a:pt x="0" y="2768066"/>
                </a:lnTo>
                <a:lnTo>
                  <a:pt x="2829" y="2782026"/>
                </a:lnTo>
                <a:lnTo>
                  <a:pt x="10541" y="2793458"/>
                </a:lnTo>
                <a:lnTo>
                  <a:pt x="21967" y="2801183"/>
                </a:lnTo>
                <a:lnTo>
                  <a:pt x="35941" y="2804020"/>
                </a:lnTo>
                <a:lnTo>
                  <a:pt x="49914" y="2801183"/>
                </a:lnTo>
                <a:lnTo>
                  <a:pt x="61341" y="2793458"/>
                </a:lnTo>
                <a:lnTo>
                  <a:pt x="69052" y="2782026"/>
                </a:lnTo>
                <a:lnTo>
                  <a:pt x="71882" y="2768066"/>
                </a:lnTo>
                <a:lnTo>
                  <a:pt x="69052" y="2754114"/>
                </a:lnTo>
                <a:lnTo>
                  <a:pt x="61341" y="2742685"/>
                </a:lnTo>
                <a:lnTo>
                  <a:pt x="49914" y="2734962"/>
                </a:lnTo>
                <a:lnTo>
                  <a:pt x="35941" y="2732125"/>
                </a:lnTo>
                <a:close/>
              </a:path>
              <a:path w="72390" h="2948304">
                <a:moveTo>
                  <a:pt x="35941" y="2588323"/>
                </a:moveTo>
                <a:lnTo>
                  <a:pt x="21967" y="2591160"/>
                </a:lnTo>
                <a:lnTo>
                  <a:pt x="10541" y="2598885"/>
                </a:lnTo>
                <a:lnTo>
                  <a:pt x="2829" y="2610317"/>
                </a:lnTo>
                <a:lnTo>
                  <a:pt x="0" y="2624277"/>
                </a:lnTo>
                <a:lnTo>
                  <a:pt x="2829" y="2638237"/>
                </a:lnTo>
                <a:lnTo>
                  <a:pt x="10541" y="2649669"/>
                </a:lnTo>
                <a:lnTo>
                  <a:pt x="21967" y="2657393"/>
                </a:lnTo>
                <a:lnTo>
                  <a:pt x="35941" y="2660230"/>
                </a:lnTo>
                <a:lnTo>
                  <a:pt x="49914" y="2657393"/>
                </a:lnTo>
                <a:lnTo>
                  <a:pt x="61341" y="2649669"/>
                </a:lnTo>
                <a:lnTo>
                  <a:pt x="69052" y="2638237"/>
                </a:lnTo>
                <a:lnTo>
                  <a:pt x="71882" y="2624277"/>
                </a:lnTo>
                <a:lnTo>
                  <a:pt x="69052" y="2610317"/>
                </a:lnTo>
                <a:lnTo>
                  <a:pt x="61341" y="2598885"/>
                </a:lnTo>
                <a:lnTo>
                  <a:pt x="49914" y="2591160"/>
                </a:lnTo>
                <a:lnTo>
                  <a:pt x="35941" y="2588323"/>
                </a:lnTo>
                <a:close/>
              </a:path>
              <a:path w="72390" h="2948304">
                <a:moveTo>
                  <a:pt x="35941" y="2444496"/>
                </a:moveTo>
                <a:lnTo>
                  <a:pt x="21967" y="2447343"/>
                </a:lnTo>
                <a:lnTo>
                  <a:pt x="10541" y="2455084"/>
                </a:lnTo>
                <a:lnTo>
                  <a:pt x="2829" y="2466516"/>
                </a:lnTo>
                <a:lnTo>
                  <a:pt x="0" y="2480437"/>
                </a:lnTo>
                <a:lnTo>
                  <a:pt x="2829" y="2494410"/>
                </a:lnTo>
                <a:lnTo>
                  <a:pt x="10541" y="2505837"/>
                </a:lnTo>
                <a:lnTo>
                  <a:pt x="21967" y="2513548"/>
                </a:lnTo>
                <a:lnTo>
                  <a:pt x="35941" y="2516378"/>
                </a:lnTo>
                <a:lnTo>
                  <a:pt x="49914" y="2513548"/>
                </a:lnTo>
                <a:lnTo>
                  <a:pt x="61341" y="2505837"/>
                </a:lnTo>
                <a:lnTo>
                  <a:pt x="69052" y="2494410"/>
                </a:lnTo>
                <a:lnTo>
                  <a:pt x="71882" y="2480437"/>
                </a:lnTo>
                <a:lnTo>
                  <a:pt x="69052" y="2466516"/>
                </a:lnTo>
                <a:lnTo>
                  <a:pt x="61341" y="2455084"/>
                </a:lnTo>
                <a:lnTo>
                  <a:pt x="49914" y="2447343"/>
                </a:lnTo>
                <a:lnTo>
                  <a:pt x="35941" y="2444496"/>
                </a:lnTo>
                <a:close/>
              </a:path>
              <a:path w="72390" h="2948304">
                <a:moveTo>
                  <a:pt x="35941" y="2300731"/>
                </a:moveTo>
                <a:lnTo>
                  <a:pt x="21967" y="2303561"/>
                </a:lnTo>
                <a:lnTo>
                  <a:pt x="10541" y="2311273"/>
                </a:lnTo>
                <a:lnTo>
                  <a:pt x="2829" y="2322699"/>
                </a:lnTo>
                <a:lnTo>
                  <a:pt x="0" y="2336673"/>
                </a:lnTo>
                <a:lnTo>
                  <a:pt x="2829" y="2350646"/>
                </a:lnTo>
                <a:lnTo>
                  <a:pt x="10541" y="2362073"/>
                </a:lnTo>
                <a:lnTo>
                  <a:pt x="21967" y="2369784"/>
                </a:lnTo>
                <a:lnTo>
                  <a:pt x="35941" y="2372614"/>
                </a:lnTo>
                <a:lnTo>
                  <a:pt x="49914" y="2369784"/>
                </a:lnTo>
                <a:lnTo>
                  <a:pt x="61341" y="2362073"/>
                </a:lnTo>
                <a:lnTo>
                  <a:pt x="69052" y="2350646"/>
                </a:lnTo>
                <a:lnTo>
                  <a:pt x="71882" y="2336673"/>
                </a:lnTo>
                <a:lnTo>
                  <a:pt x="69052" y="2322699"/>
                </a:lnTo>
                <a:lnTo>
                  <a:pt x="61341" y="2311273"/>
                </a:lnTo>
                <a:lnTo>
                  <a:pt x="49914" y="2303561"/>
                </a:lnTo>
                <a:lnTo>
                  <a:pt x="35941" y="2300731"/>
                </a:lnTo>
                <a:close/>
              </a:path>
              <a:path w="72390" h="2948304">
                <a:moveTo>
                  <a:pt x="35941" y="2156967"/>
                </a:moveTo>
                <a:lnTo>
                  <a:pt x="21967" y="2159797"/>
                </a:lnTo>
                <a:lnTo>
                  <a:pt x="10541" y="2167509"/>
                </a:lnTo>
                <a:lnTo>
                  <a:pt x="2829" y="2178935"/>
                </a:lnTo>
                <a:lnTo>
                  <a:pt x="0" y="2192909"/>
                </a:lnTo>
                <a:lnTo>
                  <a:pt x="2829" y="2206829"/>
                </a:lnTo>
                <a:lnTo>
                  <a:pt x="10541" y="2218261"/>
                </a:lnTo>
                <a:lnTo>
                  <a:pt x="21967" y="2226002"/>
                </a:lnTo>
                <a:lnTo>
                  <a:pt x="35941" y="2228850"/>
                </a:lnTo>
                <a:lnTo>
                  <a:pt x="49914" y="2226002"/>
                </a:lnTo>
                <a:lnTo>
                  <a:pt x="61341" y="2218261"/>
                </a:lnTo>
                <a:lnTo>
                  <a:pt x="69052" y="2206829"/>
                </a:lnTo>
                <a:lnTo>
                  <a:pt x="71882" y="2192909"/>
                </a:lnTo>
                <a:lnTo>
                  <a:pt x="69052" y="2178935"/>
                </a:lnTo>
                <a:lnTo>
                  <a:pt x="61341" y="2167509"/>
                </a:lnTo>
                <a:lnTo>
                  <a:pt x="49914" y="2159797"/>
                </a:lnTo>
                <a:lnTo>
                  <a:pt x="35941" y="2156967"/>
                </a:lnTo>
                <a:close/>
              </a:path>
              <a:path w="72390" h="2948304">
                <a:moveTo>
                  <a:pt x="35941" y="2013077"/>
                </a:moveTo>
                <a:lnTo>
                  <a:pt x="21967" y="2015926"/>
                </a:lnTo>
                <a:lnTo>
                  <a:pt x="10541" y="2023681"/>
                </a:lnTo>
                <a:lnTo>
                  <a:pt x="2829" y="2035151"/>
                </a:lnTo>
                <a:lnTo>
                  <a:pt x="0" y="2049145"/>
                </a:lnTo>
                <a:lnTo>
                  <a:pt x="2829" y="2063065"/>
                </a:lnTo>
                <a:lnTo>
                  <a:pt x="10541" y="2074497"/>
                </a:lnTo>
                <a:lnTo>
                  <a:pt x="21967" y="2082238"/>
                </a:lnTo>
                <a:lnTo>
                  <a:pt x="35941" y="2085085"/>
                </a:lnTo>
                <a:lnTo>
                  <a:pt x="49914" y="2082238"/>
                </a:lnTo>
                <a:lnTo>
                  <a:pt x="61341" y="2074497"/>
                </a:lnTo>
                <a:lnTo>
                  <a:pt x="69052" y="2063065"/>
                </a:lnTo>
                <a:lnTo>
                  <a:pt x="71882" y="2049145"/>
                </a:lnTo>
                <a:lnTo>
                  <a:pt x="69052" y="2035151"/>
                </a:lnTo>
                <a:lnTo>
                  <a:pt x="61341" y="2023681"/>
                </a:lnTo>
                <a:lnTo>
                  <a:pt x="49914" y="2015926"/>
                </a:lnTo>
                <a:lnTo>
                  <a:pt x="35941" y="2013077"/>
                </a:lnTo>
                <a:close/>
              </a:path>
              <a:path w="72390" h="2948304">
                <a:moveTo>
                  <a:pt x="35941" y="1869313"/>
                </a:moveTo>
                <a:lnTo>
                  <a:pt x="21967" y="1872160"/>
                </a:lnTo>
                <a:lnTo>
                  <a:pt x="10541" y="1879901"/>
                </a:lnTo>
                <a:lnTo>
                  <a:pt x="2829" y="1891333"/>
                </a:lnTo>
                <a:lnTo>
                  <a:pt x="0" y="1905253"/>
                </a:lnTo>
                <a:lnTo>
                  <a:pt x="2829" y="1919227"/>
                </a:lnTo>
                <a:lnTo>
                  <a:pt x="10541" y="1930653"/>
                </a:lnTo>
                <a:lnTo>
                  <a:pt x="21967" y="1938365"/>
                </a:lnTo>
                <a:lnTo>
                  <a:pt x="35941" y="1941195"/>
                </a:lnTo>
                <a:lnTo>
                  <a:pt x="49914" y="1938365"/>
                </a:lnTo>
                <a:lnTo>
                  <a:pt x="61341" y="1930653"/>
                </a:lnTo>
                <a:lnTo>
                  <a:pt x="69052" y="1919227"/>
                </a:lnTo>
                <a:lnTo>
                  <a:pt x="71882" y="1905253"/>
                </a:lnTo>
                <a:lnTo>
                  <a:pt x="69052" y="1891333"/>
                </a:lnTo>
                <a:lnTo>
                  <a:pt x="61341" y="1879901"/>
                </a:lnTo>
                <a:lnTo>
                  <a:pt x="49914" y="1872160"/>
                </a:lnTo>
                <a:lnTo>
                  <a:pt x="35941" y="1869313"/>
                </a:lnTo>
                <a:close/>
              </a:path>
              <a:path w="72390" h="2948304">
                <a:moveTo>
                  <a:pt x="35941" y="1725548"/>
                </a:moveTo>
                <a:lnTo>
                  <a:pt x="21967" y="1728378"/>
                </a:lnTo>
                <a:lnTo>
                  <a:pt x="10541" y="1736089"/>
                </a:lnTo>
                <a:lnTo>
                  <a:pt x="2829" y="1747516"/>
                </a:lnTo>
                <a:lnTo>
                  <a:pt x="0" y="1761489"/>
                </a:lnTo>
                <a:lnTo>
                  <a:pt x="2829" y="1775463"/>
                </a:lnTo>
                <a:lnTo>
                  <a:pt x="10541" y="1786889"/>
                </a:lnTo>
                <a:lnTo>
                  <a:pt x="21967" y="1794601"/>
                </a:lnTo>
                <a:lnTo>
                  <a:pt x="35941" y="1797431"/>
                </a:lnTo>
                <a:lnTo>
                  <a:pt x="49914" y="1794601"/>
                </a:lnTo>
                <a:lnTo>
                  <a:pt x="61341" y="1786889"/>
                </a:lnTo>
                <a:lnTo>
                  <a:pt x="69052" y="1775463"/>
                </a:lnTo>
                <a:lnTo>
                  <a:pt x="71882" y="1761489"/>
                </a:lnTo>
                <a:lnTo>
                  <a:pt x="69052" y="1747516"/>
                </a:lnTo>
                <a:lnTo>
                  <a:pt x="61341" y="1736089"/>
                </a:lnTo>
                <a:lnTo>
                  <a:pt x="49914" y="1728378"/>
                </a:lnTo>
                <a:lnTo>
                  <a:pt x="35941" y="1725548"/>
                </a:lnTo>
                <a:close/>
              </a:path>
              <a:path w="72390" h="2948304">
                <a:moveTo>
                  <a:pt x="35941" y="1581784"/>
                </a:moveTo>
                <a:lnTo>
                  <a:pt x="21967" y="1584614"/>
                </a:lnTo>
                <a:lnTo>
                  <a:pt x="10541" y="1592326"/>
                </a:lnTo>
                <a:lnTo>
                  <a:pt x="2829" y="1603752"/>
                </a:lnTo>
                <a:lnTo>
                  <a:pt x="0" y="1617726"/>
                </a:lnTo>
                <a:lnTo>
                  <a:pt x="2829" y="1631646"/>
                </a:lnTo>
                <a:lnTo>
                  <a:pt x="10541" y="1643078"/>
                </a:lnTo>
                <a:lnTo>
                  <a:pt x="21967" y="1650819"/>
                </a:lnTo>
                <a:lnTo>
                  <a:pt x="35941" y="1653666"/>
                </a:lnTo>
                <a:lnTo>
                  <a:pt x="49914" y="1650819"/>
                </a:lnTo>
                <a:lnTo>
                  <a:pt x="61341" y="1643078"/>
                </a:lnTo>
                <a:lnTo>
                  <a:pt x="69052" y="1631646"/>
                </a:lnTo>
                <a:lnTo>
                  <a:pt x="71882" y="1617726"/>
                </a:lnTo>
                <a:lnTo>
                  <a:pt x="69052" y="1603752"/>
                </a:lnTo>
                <a:lnTo>
                  <a:pt x="61341" y="1592326"/>
                </a:lnTo>
                <a:lnTo>
                  <a:pt x="49914" y="1584614"/>
                </a:lnTo>
                <a:lnTo>
                  <a:pt x="35941" y="1581784"/>
                </a:lnTo>
                <a:close/>
              </a:path>
              <a:path w="72390" h="2948304">
                <a:moveTo>
                  <a:pt x="35941" y="1437894"/>
                </a:moveTo>
                <a:lnTo>
                  <a:pt x="21967" y="1440743"/>
                </a:lnTo>
                <a:lnTo>
                  <a:pt x="10541" y="1448498"/>
                </a:lnTo>
                <a:lnTo>
                  <a:pt x="2829" y="1459968"/>
                </a:lnTo>
                <a:lnTo>
                  <a:pt x="0" y="1473962"/>
                </a:lnTo>
                <a:lnTo>
                  <a:pt x="2829" y="1487882"/>
                </a:lnTo>
                <a:lnTo>
                  <a:pt x="10541" y="1499314"/>
                </a:lnTo>
                <a:lnTo>
                  <a:pt x="21967" y="1507055"/>
                </a:lnTo>
                <a:lnTo>
                  <a:pt x="35941" y="1509902"/>
                </a:lnTo>
                <a:lnTo>
                  <a:pt x="49914" y="1507055"/>
                </a:lnTo>
                <a:lnTo>
                  <a:pt x="61341" y="1499314"/>
                </a:lnTo>
                <a:lnTo>
                  <a:pt x="69052" y="1487882"/>
                </a:lnTo>
                <a:lnTo>
                  <a:pt x="71882" y="1473962"/>
                </a:lnTo>
                <a:lnTo>
                  <a:pt x="69052" y="1459968"/>
                </a:lnTo>
                <a:lnTo>
                  <a:pt x="61341" y="1448498"/>
                </a:lnTo>
                <a:lnTo>
                  <a:pt x="49914" y="1440743"/>
                </a:lnTo>
                <a:lnTo>
                  <a:pt x="35941" y="1437894"/>
                </a:lnTo>
                <a:close/>
              </a:path>
              <a:path w="72390" h="2948304">
                <a:moveTo>
                  <a:pt x="35941" y="1294129"/>
                </a:moveTo>
                <a:lnTo>
                  <a:pt x="21967" y="1296977"/>
                </a:lnTo>
                <a:lnTo>
                  <a:pt x="10541" y="1304718"/>
                </a:lnTo>
                <a:lnTo>
                  <a:pt x="2829" y="1316150"/>
                </a:lnTo>
                <a:lnTo>
                  <a:pt x="0" y="1330070"/>
                </a:lnTo>
                <a:lnTo>
                  <a:pt x="2829" y="1344044"/>
                </a:lnTo>
                <a:lnTo>
                  <a:pt x="10541" y="1355470"/>
                </a:lnTo>
                <a:lnTo>
                  <a:pt x="21967" y="1363182"/>
                </a:lnTo>
                <a:lnTo>
                  <a:pt x="35941" y="1366012"/>
                </a:lnTo>
                <a:lnTo>
                  <a:pt x="49914" y="1363182"/>
                </a:lnTo>
                <a:lnTo>
                  <a:pt x="61341" y="1355470"/>
                </a:lnTo>
                <a:lnTo>
                  <a:pt x="69052" y="1344044"/>
                </a:lnTo>
                <a:lnTo>
                  <a:pt x="71882" y="1330070"/>
                </a:lnTo>
                <a:lnTo>
                  <a:pt x="69052" y="1316150"/>
                </a:lnTo>
                <a:lnTo>
                  <a:pt x="61341" y="1304718"/>
                </a:lnTo>
                <a:lnTo>
                  <a:pt x="49914" y="1296977"/>
                </a:lnTo>
                <a:lnTo>
                  <a:pt x="35941" y="1294129"/>
                </a:lnTo>
                <a:close/>
              </a:path>
              <a:path w="72390" h="2948304">
                <a:moveTo>
                  <a:pt x="35941" y="1150365"/>
                </a:moveTo>
                <a:lnTo>
                  <a:pt x="21967" y="1153195"/>
                </a:lnTo>
                <a:lnTo>
                  <a:pt x="10541" y="1160907"/>
                </a:lnTo>
                <a:lnTo>
                  <a:pt x="2829" y="1172333"/>
                </a:lnTo>
                <a:lnTo>
                  <a:pt x="0" y="1186307"/>
                </a:lnTo>
                <a:lnTo>
                  <a:pt x="2829" y="1200280"/>
                </a:lnTo>
                <a:lnTo>
                  <a:pt x="10541" y="1211707"/>
                </a:lnTo>
                <a:lnTo>
                  <a:pt x="21967" y="1219418"/>
                </a:lnTo>
                <a:lnTo>
                  <a:pt x="35941" y="1222247"/>
                </a:lnTo>
                <a:lnTo>
                  <a:pt x="49914" y="1219418"/>
                </a:lnTo>
                <a:lnTo>
                  <a:pt x="61341" y="1211707"/>
                </a:lnTo>
                <a:lnTo>
                  <a:pt x="69052" y="1200280"/>
                </a:lnTo>
                <a:lnTo>
                  <a:pt x="71882" y="1186307"/>
                </a:lnTo>
                <a:lnTo>
                  <a:pt x="69052" y="1172333"/>
                </a:lnTo>
                <a:lnTo>
                  <a:pt x="61341" y="1160907"/>
                </a:lnTo>
                <a:lnTo>
                  <a:pt x="49914" y="1153195"/>
                </a:lnTo>
                <a:lnTo>
                  <a:pt x="35941" y="1150365"/>
                </a:lnTo>
                <a:close/>
              </a:path>
              <a:path w="72390" h="2948304">
                <a:moveTo>
                  <a:pt x="35941" y="1006601"/>
                </a:moveTo>
                <a:lnTo>
                  <a:pt x="21967" y="1009431"/>
                </a:lnTo>
                <a:lnTo>
                  <a:pt x="10541" y="1017143"/>
                </a:lnTo>
                <a:lnTo>
                  <a:pt x="2829" y="1028569"/>
                </a:lnTo>
                <a:lnTo>
                  <a:pt x="0" y="1042542"/>
                </a:lnTo>
                <a:lnTo>
                  <a:pt x="2829" y="1056463"/>
                </a:lnTo>
                <a:lnTo>
                  <a:pt x="10541" y="1067895"/>
                </a:lnTo>
                <a:lnTo>
                  <a:pt x="21967" y="1075636"/>
                </a:lnTo>
                <a:lnTo>
                  <a:pt x="35941" y="1078483"/>
                </a:lnTo>
                <a:lnTo>
                  <a:pt x="49914" y="1075636"/>
                </a:lnTo>
                <a:lnTo>
                  <a:pt x="61341" y="1067895"/>
                </a:lnTo>
                <a:lnTo>
                  <a:pt x="69052" y="1056463"/>
                </a:lnTo>
                <a:lnTo>
                  <a:pt x="71882" y="1042542"/>
                </a:lnTo>
                <a:lnTo>
                  <a:pt x="69052" y="1028569"/>
                </a:lnTo>
                <a:lnTo>
                  <a:pt x="61341" y="1017143"/>
                </a:lnTo>
                <a:lnTo>
                  <a:pt x="49914" y="1009431"/>
                </a:lnTo>
                <a:lnTo>
                  <a:pt x="35941" y="1006601"/>
                </a:lnTo>
                <a:close/>
              </a:path>
              <a:path w="72390" h="2948304">
                <a:moveTo>
                  <a:pt x="35941" y="862710"/>
                </a:moveTo>
                <a:lnTo>
                  <a:pt x="21967" y="865558"/>
                </a:lnTo>
                <a:lnTo>
                  <a:pt x="10541" y="873299"/>
                </a:lnTo>
                <a:lnTo>
                  <a:pt x="2829" y="884731"/>
                </a:lnTo>
                <a:lnTo>
                  <a:pt x="0" y="898651"/>
                </a:lnTo>
                <a:lnTo>
                  <a:pt x="2829" y="912645"/>
                </a:lnTo>
                <a:lnTo>
                  <a:pt x="10541" y="924115"/>
                </a:lnTo>
                <a:lnTo>
                  <a:pt x="21967" y="931870"/>
                </a:lnTo>
                <a:lnTo>
                  <a:pt x="35941" y="934719"/>
                </a:lnTo>
                <a:lnTo>
                  <a:pt x="49914" y="931870"/>
                </a:lnTo>
                <a:lnTo>
                  <a:pt x="61341" y="924115"/>
                </a:lnTo>
                <a:lnTo>
                  <a:pt x="69052" y="912645"/>
                </a:lnTo>
                <a:lnTo>
                  <a:pt x="71882" y="898651"/>
                </a:lnTo>
                <a:lnTo>
                  <a:pt x="69052" y="884731"/>
                </a:lnTo>
                <a:lnTo>
                  <a:pt x="61341" y="873299"/>
                </a:lnTo>
                <a:lnTo>
                  <a:pt x="49914" y="865558"/>
                </a:lnTo>
                <a:lnTo>
                  <a:pt x="35941" y="862710"/>
                </a:lnTo>
                <a:close/>
              </a:path>
              <a:path w="72390" h="2948304">
                <a:moveTo>
                  <a:pt x="35941" y="718946"/>
                </a:moveTo>
                <a:lnTo>
                  <a:pt x="21967" y="721794"/>
                </a:lnTo>
                <a:lnTo>
                  <a:pt x="10541" y="729535"/>
                </a:lnTo>
                <a:lnTo>
                  <a:pt x="2829" y="740967"/>
                </a:lnTo>
                <a:lnTo>
                  <a:pt x="0" y="754888"/>
                </a:lnTo>
                <a:lnTo>
                  <a:pt x="2829" y="768861"/>
                </a:lnTo>
                <a:lnTo>
                  <a:pt x="10541" y="780288"/>
                </a:lnTo>
                <a:lnTo>
                  <a:pt x="21967" y="787999"/>
                </a:lnTo>
                <a:lnTo>
                  <a:pt x="35941" y="790828"/>
                </a:lnTo>
                <a:lnTo>
                  <a:pt x="49914" y="787999"/>
                </a:lnTo>
                <a:lnTo>
                  <a:pt x="61341" y="780288"/>
                </a:lnTo>
                <a:lnTo>
                  <a:pt x="69052" y="768861"/>
                </a:lnTo>
                <a:lnTo>
                  <a:pt x="71882" y="754888"/>
                </a:lnTo>
                <a:lnTo>
                  <a:pt x="69052" y="740967"/>
                </a:lnTo>
                <a:lnTo>
                  <a:pt x="61341" y="729535"/>
                </a:lnTo>
                <a:lnTo>
                  <a:pt x="49914" y="721794"/>
                </a:lnTo>
                <a:lnTo>
                  <a:pt x="35941" y="718946"/>
                </a:lnTo>
                <a:close/>
              </a:path>
              <a:path w="72390" h="2948304">
                <a:moveTo>
                  <a:pt x="35941" y="575182"/>
                </a:moveTo>
                <a:lnTo>
                  <a:pt x="21967" y="578012"/>
                </a:lnTo>
                <a:lnTo>
                  <a:pt x="10541" y="585724"/>
                </a:lnTo>
                <a:lnTo>
                  <a:pt x="2829" y="597150"/>
                </a:lnTo>
                <a:lnTo>
                  <a:pt x="0" y="611123"/>
                </a:lnTo>
                <a:lnTo>
                  <a:pt x="2829" y="625097"/>
                </a:lnTo>
                <a:lnTo>
                  <a:pt x="10541" y="636523"/>
                </a:lnTo>
                <a:lnTo>
                  <a:pt x="21967" y="644235"/>
                </a:lnTo>
                <a:lnTo>
                  <a:pt x="35941" y="647064"/>
                </a:lnTo>
                <a:lnTo>
                  <a:pt x="49914" y="644235"/>
                </a:lnTo>
                <a:lnTo>
                  <a:pt x="61341" y="636523"/>
                </a:lnTo>
                <a:lnTo>
                  <a:pt x="69052" y="625097"/>
                </a:lnTo>
                <a:lnTo>
                  <a:pt x="71882" y="611123"/>
                </a:lnTo>
                <a:lnTo>
                  <a:pt x="69052" y="597150"/>
                </a:lnTo>
                <a:lnTo>
                  <a:pt x="61341" y="585724"/>
                </a:lnTo>
                <a:lnTo>
                  <a:pt x="49914" y="578012"/>
                </a:lnTo>
                <a:lnTo>
                  <a:pt x="35941" y="575182"/>
                </a:lnTo>
                <a:close/>
              </a:path>
              <a:path w="72390" h="2948304">
                <a:moveTo>
                  <a:pt x="35941" y="431418"/>
                </a:moveTo>
                <a:lnTo>
                  <a:pt x="21967" y="434248"/>
                </a:lnTo>
                <a:lnTo>
                  <a:pt x="10541" y="441960"/>
                </a:lnTo>
                <a:lnTo>
                  <a:pt x="2829" y="453386"/>
                </a:lnTo>
                <a:lnTo>
                  <a:pt x="0" y="467360"/>
                </a:lnTo>
                <a:lnTo>
                  <a:pt x="2829" y="481280"/>
                </a:lnTo>
                <a:lnTo>
                  <a:pt x="10541" y="492712"/>
                </a:lnTo>
                <a:lnTo>
                  <a:pt x="21967" y="500453"/>
                </a:lnTo>
                <a:lnTo>
                  <a:pt x="35941" y="503300"/>
                </a:lnTo>
                <a:lnTo>
                  <a:pt x="49914" y="500453"/>
                </a:lnTo>
                <a:lnTo>
                  <a:pt x="61341" y="492712"/>
                </a:lnTo>
                <a:lnTo>
                  <a:pt x="69052" y="481280"/>
                </a:lnTo>
                <a:lnTo>
                  <a:pt x="71882" y="467360"/>
                </a:lnTo>
                <a:lnTo>
                  <a:pt x="69052" y="453386"/>
                </a:lnTo>
                <a:lnTo>
                  <a:pt x="61341" y="441960"/>
                </a:lnTo>
                <a:lnTo>
                  <a:pt x="49914" y="434248"/>
                </a:lnTo>
                <a:lnTo>
                  <a:pt x="35941" y="431418"/>
                </a:lnTo>
                <a:close/>
              </a:path>
              <a:path w="72390" h="2948304">
                <a:moveTo>
                  <a:pt x="35941" y="287527"/>
                </a:moveTo>
                <a:lnTo>
                  <a:pt x="21967" y="290375"/>
                </a:lnTo>
                <a:lnTo>
                  <a:pt x="10541" y="298116"/>
                </a:lnTo>
                <a:lnTo>
                  <a:pt x="2829" y="309548"/>
                </a:lnTo>
                <a:lnTo>
                  <a:pt x="0" y="323468"/>
                </a:lnTo>
                <a:lnTo>
                  <a:pt x="2829" y="337462"/>
                </a:lnTo>
                <a:lnTo>
                  <a:pt x="10541" y="348932"/>
                </a:lnTo>
                <a:lnTo>
                  <a:pt x="21967" y="356687"/>
                </a:lnTo>
                <a:lnTo>
                  <a:pt x="35941" y="359537"/>
                </a:lnTo>
                <a:lnTo>
                  <a:pt x="49914" y="356687"/>
                </a:lnTo>
                <a:lnTo>
                  <a:pt x="61341" y="348932"/>
                </a:lnTo>
                <a:lnTo>
                  <a:pt x="69052" y="337462"/>
                </a:lnTo>
                <a:lnTo>
                  <a:pt x="71882" y="323468"/>
                </a:lnTo>
                <a:lnTo>
                  <a:pt x="69052" y="309548"/>
                </a:lnTo>
                <a:lnTo>
                  <a:pt x="61341" y="298116"/>
                </a:lnTo>
                <a:lnTo>
                  <a:pt x="49914" y="290375"/>
                </a:lnTo>
                <a:lnTo>
                  <a:pt x="35941" y="287527"/>
                </a:lnTo>
                <a:close/>
              </a:path>
              <a:path w="72390" h="2948304">
                <a:moveTo>
                  <a:pt x="35941" y="143763"/>
                </a:moveTo>
                <a:lnTo>
                  <a:pt x="21967" y="146611"/>
                </a:lnTo>
                <a:lnTo>
                  <a:pt x="10541" y="154352"/>
                </a:lnTo>
                <a:lnTo>
                  <a:pt x="2829" y="165784"/>
                </a:lnTo>
                <a:lnTo>
                  <a:pt x="0" y="179704"/>
                </a:lnTo>
                <a:lnTo>
                  <a:pt x="2829" y="193678"/>
                </a:lnTo>
                <a:lnTo>
                  <a:pt x="10541" y="205104"/>
                </a:lnTo>
                <a:lnTo>
                  <a:pt x="21967" y="212816"/>
                </a:lnTo>
                <a:lnTo>
                  <a:pt x="35941" y="215645"/>
                </a:lnTo>
                <a:lnTo>
                  <a:pt x="49914" y="212816"/>
                </a:lnTo>
                <a:lnTo>
                  <a:pt x="61340" y="205104"/>
                </a:lnTo>
                <a:lnTo>
                  <a:pt x="69052" y="193678"/>
                </a:lnTo>
                <a:lnTo>
                  <a:pt x="71882" y="179704"/>
                </a:lnTo>
                <a:lnTo>
                  <a:pt x="69052" y="165784"/>
                </a:lnTo>
                <a:lnTo>
                  <a:pt x="61341" y="154352"/>
                </a:lnTo>
                <a:lnTo>
                  <a:pt x="49914" y="146611"/>
                </a:lnTo>
                <a:lnTo>
                  <a:pt x="35941" y="143763"/>
                </a:lnTo>
                <a:close/>
              </a:path>
              <a:path w="72390" h="2948304">
                <a:moveTo>
                  <a:pt x="35941" y="0"/>
                </a:moveTo>
                <a:lnTo>
                  <a:pt x="21967" y="2829"/>
                </a:lnTo>
                <a:lnTo>
                  <a:pt x="10541" y="10541"/>
                </a:lnTo>
                <a:lnTo>
                  <a:pt x="2829" y="21967"/>
                </a:lnTo>
                <a:lnTo>
                  <a:pt x="0" y="35940"/>
                </a:lnTo>
                <a:lnTo>
                  <a:pt x="2829" y="49914"/>
                </a:lnTo>
                <a:lnTo>
                  <a:pt x="10541" y="61340"/>
                </a:lnTo>
                <a:lnTo>
                  <a:pt x="21967" y="69052"/>
                </a:lnTo>
                <a:lnTo>
                  <a:pt x="35941" y="71881"/>
                </a:lnTo>
                <a:lnTo>
                  <a:pt x="49914" y="69052"/>
                </a:lnTo>
                <a:lnTo>
                  <a:pt x="61340" y="61340"/>
                </a:lnTo>
                <a:lnTo>
                  <a:pt x="69052" y="49914"/>
                </a:lnTo>
                <a:lnTo>
                  <a:pt x="71882" y="35940"/>
                </a:lnTo>
                <a:lnTo>
                  <a:pt x="69052" y="21967"/>
                </a:lnTo>
                <a:lnTo>
                  <a:pt x="61341" y="10541"/>
                </a:lnTo>
                <a:lnTo>
                  <a:pt x="49914" y="2829"/>
                </a:lnTo>
                <a:lnTo>
                  <a:pt x="35941" y="0"/>
                </a:lnTo>
                <a:close/>
              </a:path>
            </a:pathLst>
          </a:custGeom>
          <a:solidFill>
            <a:srgbClr val="8A2B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/>
          <p:cNvSpPr/>
          <p:nvPr/>
        </p:nvSpPr>
        <p:spPr>
          <a:xfrm>
            <a:off x="1278809" y="3170850"/>
            <a:ext cx="60941" cy="1098871"/>
          </a:xfrm>
          <a:custGeom>
            <a:avLst/>
            <a:gdLst/>
            <a:ahLst/>
            <a:cxnLst/>
            <a:rect l="l" t="t" r="r" b="b"/>
            <a:pathLst>
              <a:path w="72390" h="2948304">
                <a:moveTo>
                  <a:pt x="35941" y="2875915"/>
                </a:moveTo>
                <a:lnTo>
                  <a:pt x="21967" y="2878752"/>
                </a:lnTo>
                <a:lnTo>
                  <a:pt x="10541" y="2886476"/>
                </a:lnTo>
                <a:lnTo>
                  <a:pt x="2829" y="2897908"/>
                </a:lnTo>
                <a:lnTo>
                  <a:pt x="0" y="2911868"/>
                </a:lnTo>
                <a:lnTo>
                  <a:pt x="2829" y="2925828"/>
                </a:lnTo>
                <a:lnTo>
                  <a:pt x="10541" y="2937260"/>
                </a:lnTo>
                <a:lnTo>
                  <a:pt x="21967" y="2944985"/>
                </a:lnTo>
                <a:lnTo>
                  <a:pt x="35941" y="2947822"/>
                </a:lnTo>
                <a:lnTo>
                  <a:pt x="49914" y="2944985"/>
                </a:lnTo>
                <a:lnTo>
                  <a:pt x="61341" y="2937260"/>
                </a:lnTo>
                <a:lnTo>
                  <a:pt x="69052" y="2925828"/>
                </a:lnTo>
                <a:lnTo>
                  <a:pt x="71882" y="2911868"/>
                </a:lnTo>
                <a:lnTo>
                  <a:pt x="69052" y="2897908"/>
                </a:lnTo>
                <a:lnTo>
                  <a:pt x="61341" y="2886476"/>
                </a:lnTo>
                <a:lnTo>
                  <a:pt x="49914" y="2878752"/>
                </a:lnTo>
                <a:lnTo>
                  <a:pt x="35941" y="2875915"/>
                </a:lnTo>
                <a:close/>
              </a:path>
              <a:path w="72390" h="2948304">
                <a:moveTo>
                  <a:pt x="35941" y="2732125"/>
                </a:moveTo>
                <a:lnTo>
                  <a:pt x="21967" y="2734962"/>
                </a:lnTo>
                <a:lnTo>
                  <a:pt x="10541" y="2742685"/>
                </a:lnTo>
                <a:lnTo>
                  <a:pt x="2829" y="2754114"/>
                </a:lnTo>
                <a:lnTo>
                  <a:pt x="0" y="2768066"/>
                </a:lnTo>
                <a:lnTo>
                  <a:pt x="2829" y="2782026"/>
                </a:lnTo>
                <a:lnTo>
                  <a:pt x="10541" y="2793458"/>
                </a:lnTo>
                <a:lnTo>
                  <a:pt x="21967" y="2801183"/>
                </a:lnTo>
                <a:lnTo>
                  <a:pt x="35941" y="2804020"/>
                </a:lnTo>
                <a:lnTo>
                  <a:pt x="49914" y="2801183"/>
                </a:lnTo>
                <a:lnTo>
                  <a:pt x="61341" y="2793458"/>
                </a:lnTo>
                <a:lnTo>
                  <a:pt x="69052" y="2782026"/>
                </a:lnTo>
                <a:lnTo>
                  <a:pt x="71882" y="2768066"/>
                </a:lnTo>
                <a:lnTo>
                  <a:pt x="69052" y="2754114"/>
                </a:lnTo>
                <a:lnTo>
                  <a:pt x="61341" y="2742685"/>
                </a:lnTo>
                <a:lnTo>
                  <a:pt x="49914" y="2734962"/>
                </a:lnTo>
                <a:lnTo>
                  <a:pt x="35941" y="2732125"/>
                </a:lnTo>
                <a:close/>
              </a:path>
              <a:path w="72390" h="2948304">
                <a:moveTo>
                  <a:pt x="35941" y="2588323"/>
                </a:moveTo>
                <a:lnTo>
                  <a:pt x="21967" y="2591160"/>
                </a:lnTo>
                <a:lnTo>
                  <a:pt x="10541" y="2598885"/>
                </a:lnTo>
                <a:lnTo>
                  <a:pt x="2829" y="2610317"/>
                </a:lnTo>
                <a:lnTo>
                  <a:pt x="0" y="2624277"/>
                </a:lnTo>
                <a:lnTo>
                  <a:pt x="2829" y="2638237"/>
                </a:lnTo>
                <a:lnTo>
                  <a:pt x="10541" y="2649669"/>
                </a:lnTo>
                <a:lnTo>
                  <a:pt x="21967" y="2657393"/>
                </a:lnTo>
                <a:lnTo>
                  <a:pt x="35941" y="2660230"/>
                </a:lnTo>
                <a:lnTo>
                  <a:pt x="49914" y="2657393"/>
                </a:lnTo>
                <a:lnTo>
                  <a:pt x="61341" y="2649669"/>
                </a:lnTo>
                <a:lnTo>
                  <a:pt x="69052" y="2638237"/>
                </a:lnTo>
                <a:lnTo>
                  <a:pt x="71882" y="2624277"/>
                </a:lnTo>
                <a:lnTo>
                  <a:pt x="69052" y="2610317"/>
                </a:lnTo>
                <a:lnTo>
                  <a:pt x="61341" y="2598885"/>
                </a:lnTo>
                <a:lnTo>
                  <a:pt x="49914" y="2591160"/>
                </a:lnTo>
                <a:lnTo>
                  <a:pt x="35941" y="2588323"/>
                </a:lnTo>
                <a:close/>
              </a:path>
              <a:path w="72390" h="2948304">
                <a:moveTo>
                  <a:pt x="35941" y="2444496"/>
                </a:moveTo>
                <a:lnTo>
                  <a:pt x="21967" y="2447343"/>
                </a:lnTo>
                <a:lnTo>
                  <a:pt x="10541" y="2455084"/>
                </a:lnTo>
                <a:lnTo>
                  <a:pt x="2829" y="2466516"/>
                </a:lnTo>
                <a:lnTo>
                  <a:pt x="0" y="2480437"/>
                </a:lnTo>
                <a:lnTo>
                  <a:pt x="2829" y="2494410"/>
                </a:lnTo>
                <a:lnTo>
                  <a:pt x="10541" y="2505837"/>
                </a:lnTo>
                <a:lnTo>
                  <a:pt x="21967" y="2513548"/>
                </a:lnTo>
                <a:lnTo>
                  <a:pt x="35941" y="2516378"/>
                </a:lnTo>
                <a:lnTo>
                  <a:pt x="49914" y="2513548"/>
                </a:lnTo>
                <a:lnTo>
                  <a:pt x="61341" y="2505837"/>
                </a:lnTo>
                <a:lnTo>
                  <a:pt x="69052" y="2494410"/>
                </a:lnTo>
                <a:lnTo>
                  <a:pt x="71882" y="2480437"/>
                </a:lnTo>
                <a:lnTo>
                  <a:pt x="69052" y="2466516"/>
                </a:lnTo>
                <a:lnTo>
                  <a:pt x="61341" y="2455084"/>
                </a:lnTo>
                <a:lnTo>
                  <a:pt x="49914" y="2447343"/>
                </a:lnTo>
                <a:lnTo>
                  <a:pt x="35941" y="2444496"/>
                </a:lnTo>
                <a:close/>
              </a:path>
              <a:path w="72390" h="2948304">
                <a:moveTo>
                  <a:pt x="35941" y="2300731"/>
                </a:moveTo>
                <a:lnTo>
                  <a:pt x="21967" y="2303561"/>
                </a:lnTo>
                <a:lnTo>
                  <a:pt x="10541" y="2311273"/>
                </a:lnTo>
                <a:lnTo>
                  <a:pt x="2829" y="2322699"/>
                </a:lnTo>
                <a:lnTo>
                  <a:pt x="0" y="2336673"/>
                </a:lnTo>
                <a:lnTo>
                  <a:pt x="2829" y="2350646"/>
                </a:lnTo>
                <a:lnTo>
                  <a:pt x="10541" y="2362073"/>
                </a:lnTo>
                <a:lnTo>
                  <a:pt x="21967" y="2369784"/>
                </a:lnTo>
                <a:lnTo>
                  <a:pt x="35941" y="2372614"/>
                </a:lnTo>
                <a:lnTo>
                  <a:pt x="49914" y="2369784"/>
                </a:lnTo>
                <a:lnTo>
                  <a:pt x="61341" y="2362073"/>
                </a:lnTo>
                <a:lnTo>
                  <a:pt x="69052" y="2350646"/>
                </a:lnTo>
                <a:lnTo>
                  <a:pt x="71882" y="2336673"/>
                </a:lnTo>
                <a:lnTo>
                  <a:pt x="69052" y="2322699"/>
                </a:lnTo>
                <a:lnTo>
                  <a:pt x="61341" y="2311273"/>
                </a:lnTo>
                <a:lnTo>
                  <a:pt x="49914" y="2303561"/>
                </a:lnTo>
                <a:lnTo>
                  <a:pt x="35941" y="2300731"/>
                </a:lnTo>
                <a:close/>
              </a:path>
              <a:path w="72390" h="2948304">
                <a:moveTo>
                  <a:pt x="35941" y="2156967"/>
                </a:moveTo>
                <a:lnTo>
                  <a:pt x="21967" y="2159797"/>
                </a:lnTo>
                <a:lnTo>
                  <a:pt x="10541" y="2167509"/>
                </a:lnTo>
                <a:lnTo>
                  <a:pt x="2829" y="2178935"/>
                </a:lnTo>
                <a:lnTo>
                  <a:pt x="0" y="2192909"/>
                </a:lnTo>
                <a:lnTo>
                  <a:pt x="2829" y="2206829"/>
                </a:lnTo>
                <a:lnTo>
                  <a:pt x="10541" y="2218261"/>
                </a:lnTo>
                <a:lnTo>
                  <a:pt x="21967" y="2226002"/>
                </a:lnTo>
                <a:lnTo>
                  <a:pt x="35941" y="2228850"/>
                </a:lnTo>
                <a:lnTo>
                  <a:pt x="49914" y="2226002"/>
                </a:lnTo>
                <a:lnTo>
                  <a:pt x="61341" y="2218261"/>
                </a:lnTo>
                <a:lnTo>
                  <a:pt x="69052" y="2206829"/>
                </a:lnTo>
                <a:lnTo>
                  <a:pt x="71882" y="2192909"/>
                </a:lnTo>
                <a:lnTo>
                  <a:pt x="69052" y="2178935"/>
                </a:lnTo>
                <a:lnTo>
                  <a:pt x="61341" y="2167509"/>
                </a:lnTo>
                <a:lnTo>
                  <a:pt x="49914" y="2159797"/>
                </a:lnTo>
                <a:lnTo>
                  <a:pt x="35941" y="2156967"/>
                </a:lnTo>
                <a:close/>
              </a:path>
              <a:path w="72390" h="2948304">
                <a:moveTo>
                  <a:pt x="35941" y="2013077"/>
                </a:moveTo>
                <a:lnTo>
                  <a:pt x="21967" y="2015926"/>
                </a:lnTo>
                <a:lnTo>
                  <a:pt x="10541" y="2023681"/>
                </a:lnTo>
                <a:lnTo>
                  <a:pt x="2829" y="2035151"/>
                </a:lnTo>
                <a:lnTo>
                  <a:pt x="0" y="2049145"/>
                </a:lnTo>
                <a:lnTo>
                  <a:pt x="2829" y="2063065"/>
                </a:lnTo>
                <a:lnTo>
                  <a:pt x="10541" y="2074497"/>
                </a:lnTo>
                <a:lnTo>
                  <a:pt x="21967" y="2082238"/>
                </a:lnTo>
                <a:lnTo>
                  <a:pt x="35941" y="2085085"/>
                </a:lnTo>
                <a:lnTo>
                  <a:pt x="49914" y="2082238"/>
                </a:lnTo>
                <a:lnTo>
                  <a:pt x="61341" y="2074497"/>
                </a:lnTo>
                <a:lnTo>
                  <a:pt x="69052" y="2063065"/>
                </a:lnTo>
                <a:lnTo>
                  <a:pt x="71882" y="2049145"/>
                </a:lnTo>
                <a:lnTo>
                  <a:pt x="69052" y="2035151"/>
                </a:lnTo>
                <a:lnTo>
                  <a:pt x="61341" y="2023681"/>
                </a:lnTo>
                <a:lnTo>
                  <a:pt x="49914" y="2015926"/>
                </a:lnTo>
                <a:lnTo>
                  <a:pt x="35941" y="2013077"/>
                </a:lnTo>
                <a:close/>
              </a:path>
              <a:path w="72390" h="2948304">
                <a:moveTo>
                  <a:pt x="35941" y="1869313"/>
                </a:moveTo>
                <a:lnTo>
                  <a:pt x="21967" y="1872160"/>
                </a:lnTo>
                <a:lnTo>
                  <a:pt x="10541" y="1879901"/>
                </a:lnTo>
                <a:lnTo>
                  <a:pt x="2829" y="1891333"/>
                </a:lnTo>
                <a:lnTo>
                  <a:pt x="0" y="1905253"/>
                </a:lnTo>
                <a:lnTo>
                  <a:pt x="2829" y="1919227"/>
                </a:lnTo>
                <a:lnTo>
                  <a:pt x="10541" y="1930653"/>
                </a:lnTo>
                <a:lnTo>
                  <a:pt x="21967" y="1938365"/>
                </a:lnTo>
                <a:lnTo>
                  <a:pt x="35941" y="1941195"/>
                </a:lnTo>
                <a:lnTo>
                  <a:pt x="49914" y="1938365"/>
                </a:lnTo>
                <a:lnTo>
                  <a:pt x="61341" y="1930653"/>
                </a:lnTo>
                <a:lnTo>
                  <a:pt x="69052" y="1919227"/>
                </a:lnTo>
                <a:lnTo>
                  <a:pt x="71882" y="1905253"/>
                </a:lnTo>
                <a:lnTo>
                  <a:pt x="69052" y="1891333"/>
                </a:lnTo>
                <a:lnTo>
                  <a:pt x="61341" y="1879901"/>
                </a:lnTo>
                <a:lnTo>
                  <a:pt x="49914" y="1872160"/>
                </a:lnTo>
                <a:lnTo>
                  <a:pt x="35941" y="1869313"/>
                </a:lnTo>
                <a:close/>
              </a:path>
              <a:path w="72390" h="2948304">
                <a:moveTo>
                  <a:pt x="35941" y="1725548"/>
                </a:moveTo>
                <a:lnTo>
                  <a:pt x="21967" y="1728378"/>
                </a:lnTo>
                <a:lnTo>
                  <a:pt x="10541" y="1736089"/>
                </a:lnTo>
                <a:lnTo>
                  <a:pt x="2829" y="1747516"/>
                </a:lnTo>
                <a:lnTo>
                  <a:pt x="0" y="1761489"/>
                </a:lnTo>
                <a:lnTo>
                  <a:pt x="2829" y="1775463"/>
                </a:lnTo>
                <a:lnTo>
                  <a:pt x="10541" y="1786889"/>
                </a:lnTo>
                <a:lnTo>
                  <a:pt x="21967" y="1794601"/>
                </a:lnTo>
                <a:lnTo>
                  <a:pt x="35941" y="1797431"/>
                </a:lnTo>
                <a:lnTo>
                  <a:pt x="49914" y="1794601"/>
                </a:lnTo>
                <a:lnTo>
                  <a:pt x="61341" y="1786889"/>
                </a:lnTo>
                <a:lnTo>
                  <a:pt x="69052" y="1775463"/>
                </a:lnTo>
                <a:lnTo>
                  <a:pt x="71882" y="1761489"/>
                </a:lnTo>
                <a:lnTo>
                  <a:pt x="69052" y="1747516"/>
                </a:lnTo>
                <a:lnTo>
                  <a:pt x="61341" y="1736089"/>
                </a:lnTo>
                <a:lnTo>
                  <a:pt x="49914" y="1728378"/>
                </a:lnTo>
                <a:lnTo>
                  <a:pt x="35941" y="1725548"/>
                </a:lnTo>
                <a:close/>
              </a:path>
              <a:path w="72390" h="2948304">
                <a:moveTo>
                  <a:pt x="35941" y="1581784"/>
                </a:moveTo>
                <a:lnTo>
                  <a:pt x="21967" y="1584614"/>
                </a:lnTo>
                <a:lnTo>
                  <a:pt x="10541" y="1592326"/>
                </a:lnTo>
                <a:lnTo>
                  <a:pt x="2829" y="1603752"/>
                </a:lnTo>
                <a:lnTo>
                  <a:pt x="0" y="1617726"/>
                </a:lnTo>
                <a:lnTo>
                  <a:pt x="2829" y="1631646"/>
                </a:lnTo>
                <a:lnTo>
                  <a:pt x="10541" y="1643078"/>
                </a:lnTo>
                <a:lnTo>
                  <a:pt x="21967" y="1650819"/>
                </a:lnTo>
                <a:lnTo>
                  <a:pt x="35941" y="1653666"/>
                </a:lnTo>
                <a:lnTo>
                  <a:pt x="49914" y="1650819"/>
                </a:lnTo>
                <a:lnTo>
                  <a:pt x="61341" y="1643078"/>
                </a:lnTo>
                <a:lnTo>
                  <a:pt x="69052" y="1631646"/>
                </a:lnTo>
                <a:lnTo>
                  <a:pt x="71882" y="1617726"/>
                </a:lnTo>
                <a:lnTo>
                  <a:pt x="69052" y="1603752"/>
                </a:lnTo>
                <a:lnTo>
                  <a:pt x="61341" y="1592326"/>
                </a:lnTo>
                <a:lnTo>
                  <a:pt x="49914" y="1584614"/>
                </a:lnTo>
                <a:lnTo>
                  <a:pt x="35941" y="1581784"/>
                </a:lnTo>
                <a:close/>
              </a:path>
              <a:path w="72390" h="2948304">
                <a:moveTo>
                  <a:pt x="35941" y="1437894"/>
                </a:moveTo>
                <a:lnTo>
                  <a:pt x="21967" y="1440743"/>
                </a:lnTo>
                <a:lnTo>
                  <a:pt x="10541" y="1448498"/>
                </a:lnTo>
                <a:lnTo>
                  <a:pt x="2829" y="1459968"/>
                </a:lnTo>
                <a:lnTo>
                  <a:pt x="0" y="1473962"/>
                </a:lnTo>
                <a:lnTo>
                  <a:pt x="2829" y="1487882"/>
                </a:lnTo>
                <a:lnTo>
                  <a:pt x="10541" y="1499314"/>
                </a:lnTo>
                <a:lnTo>
                  <a:pt x="21967" y="1507055"/>
                </a:lnTo>
                <a:lnTo>
                  <a:pt x="35941" y="1509902"/>
                </a:lnTo>
                <a:lnTo>
                  <a:pt x="49914" y="1507055"/>
                </a:lnTo>
                <a:lnTo>
                  <a:pt x="61341" y="1499314"/>
                </a:lnTo>
                <a:lnTo>
                  <a:pt x="69052" y="1487882"/>
                </a:lnTo>
                <a:lnTo>
                  <a:pt x="71882" y="1473962"/>
                </a:lnTo>
                <a:lnTo>
                  <a:pt x="69052" y="1459968"/>
                </a:lnTo>
                <a:lnTo>
                  <a:pt x="61341" y="1448498"/>
                </a:lnTo>
                <a:lnTo>
                  <a:pt x="49914" y="1440743"/>
                </a:lnTo>
                <a:lnTo>
                  <a:pt x="35941" y="1437894"/>
                </a:lnTo>
                <a:close/>
              </a:path>
              <a:path w="72390" h="2948304">
                <a:moveTo>
                  <a:pt x="35941" y="1294129"/>
                </a:moveTo>
                <a:lnTo>
                  <a:pt x="21967" y="1296977"/>
                </a:lnTo>
                <a:lnTo>
                  <a:pt x="10541" y="1304718"/>
                </a:lnTo>
                <a:lnTo>
                  <a:pt x="2829" y="1316150"/>
                </a:lnTo>
                <a:lnTo>
                  <a:pt x="0" y="1330070"/>
                </a:lnTo>
                <a:lnTo>
                  <a:pt x="2829" y="1344044"/>
                </a:lnTo>
                <a:lnTo>
                  <a:pt x="10541" y="1355470"/>
                </a:lnTo>
                <a:lnTo>
                  <a:pt x="21967" y="1363182"/>
                </a:lnTo>
                <a:lnTo>
                  <a:pt x="35941" y="1366012"/>
                </a:lnTo>
                <a:lnTo>
                  <a:pt x="49914" y="1363182"/>
                </a:lnTo>
                <a:lnTo>
                  <a:pt x="61341" y="1355470"/>
                </a:lnTo>
                <a:lnTo>
                  <a:pt x="69052" y="1344044"/>
                </a:lnTo>
                <a:lnTo>
                  <a:pt x="71882" y="1330070"/>
                </a:lnTo>
                <a:lnTo>
                  <a:pt x="69052" y="1316150"/>
                </a:lnTo>
                <a:lnTo>
                  <a:pt x="61341" y="1304718"/>
                </a:lnTo>
                <a:lnTo>
                  <a:pt x="49914" y="1296977"/>
                </a:lnTo>
                <a:lnTo>
                  <a:pt x="35941" y="1294129"/>
                </a:lnTo>
                <a:close/>
              </a:path>
              <a:path w="72390" h="2948304">
                <a:moveTo>
                  <a:pt x="35941" y="1150365"/>
                </a:moveTo>
                <a:lnTo>
                  <a:pt x="21967" y="1153195"/>
                </a:lnTo>
                <a:lnTo>
                  <a:pt x="10541" y="1160907"/>
                </a:lnTo>
                <a:lnTo>
                  <a:pt x="2829" y="1172333"/>
                </a:lnTo>
                <a:lnTo>
                  <a:pt x="0" y="1186307"/>
                </a:lnTo>
                <a:lnTo>
                  <a:pt x="2829" y="1200280"/>
                </a:lnTo>
                <a:lnTo>
                  <a:pt x="10541" y="1211707"/>
                </a:lnTo>
                <a:lnTo>
                  <a:pt x="21967" y="1219418"/>
                </a:lnTo>
                <a:lnTo>
                  <a:pt x="35941" y="1222247"/>
                </a:lnTo>
                <a:lnTo>
                  <a:pt x="49914" y="1219418"/>
                </a:lnTo>
                <a:lnTo>
                  <a:pt x="61341" y="1211707"/>
                </a:lnTo>
                <a:lnTo>
                  <a:pt x="69052" y="1200280"/>
                </a:lnTo>
                <a:lnTo>
                  <a:pt x="71882" y="1186307"/>
                </a:lnTo>
                <a:lnTo>
                  <a:pt x="69052" y="1172333"/>
                </a:lnTo>
                <a:lnTo>
                  <a:pt x="61341" y="1160907"/>
                </a:lnTo>
                <a:lnTo>
                  <a:pt x="49914" y="1153195"/>
                </a:lnTo>
                <a:lnTo>
                  <a:pt x="35941" y="1150365"/>
                </a:lnTo>
                <a:close/>
              </a:path>
              <a:path w="72390" h="2948304">
                <a:moveTo>
                  <a:pt x="35941" y="1006601"/>
                </a:moveTo>
                <a:lnTo>
                  <a:pt x="21967" y="1009431"/>
                </a:lnTo>
                <a:lnTo>
                  <a:pt x="10541" y="1017143"/>
                </a:lnTo>
                <a:lnTo>
                  <a:pt x="2829" y="1028569"/>
                </a:lnTo>
                <a:lnTo>
                  <a:pt x="0" y="1042542"/>
                </a:lnTo>
                <a:lnTo>
                  <a:pt x="2829" y="1056463"/>
                </a:lnTo>
                <a:lnTo>
                  <a:pt x="10541" y="1067895"/>
                </a:lnTo>
                <a:lnTo>
                  <a:pt x="21967" y="1075636"/>
                </a:lnTo>
                <a:lnTo>
                  <a:pt x="35941" y="1078483"/>
                </a:lnTo>
                <a:lnTo>
                  <a:pt x="49914" y="1075636"/>
                </a:lnTo>
                <a:lnTo>
                  <a:pt x="61341" y="1067895"/>
                </a:lnTo>
                <a:lnTo>
                  <a:pt x="69052" y="1056463"/>
                </a:lnTo>
                <a:lnTo>
                  <a:pt x="71882" y="1042542"/>
                </a:lnTo>
                <a:lnTo>
                  <a:pt x="69052" y="1028569"/>
                </a:lnTo>
                <a:lnTo>
                  <a:pt x="61341" y="1017143"/>
                </a:lnTo>
                <a:lnTo>
                  <a:pt x="49914" y="1009431"/>
                </a:lnTo>
                <a:lnTo>
                  <a:pt x="35941" y="1006601"/>
                </a:lnTo>
                <a:close/>
              </a:path>
              <a:path w="72390" h="2948304">
                <a:moveTo>
                  <a:pt x="35941" y="862710"/>
                </a:moveTo>
                <a:lnTo>
                  <a:pt x="21967" y="865558"/>
                </a:lnTo>
                <a:lnTo>
                  <a:pt x="10541" y="873299"/>
                </a:lnTo>
                <a:lnTo>
                  <a:pt x="2829" y="884731"/>
                </a:lnTo>
                <a:lnTo>
                  <a:pt x="0" y="898651"/>
                </a:lnTo>
                <a:lnTo>
                  <a:pt x="2829" y="912645"/>
                </a:lnTo>
                <a:lnTo>
                  <a:pt x="10541" y="924115"/>
                </a:lnTo>
                <a:lnTo>
                  <a:pt x="21967" y="931870"/>
                </a:lnTo>
                <a:lnTo>
                  <a:pt x="35941" y="934719"/>
                </a:lnTo>
                <a:lnTo>
                  <a:pt x="49914" y="931870"/>
                </a:lnTo>
                <a:lnTo>
                  <a:pt x="61341" y="924115"/>
                </a:lnTo>
                <a:lnTo>
                  <a:pt x="69052" y="912645"/>
                </a:lnTo>
                <a:lnTo>
                  <a:pt x="71882" y="898651"/>
                </a:lnTo>
                <a:lnTo>
                  <a:pt x="69052" y="884731"/>
                </a:lnTo>
                <a:lnTo>
                  <a:pt x="61341" y="873299"/>
                </a:lnTo>
                <a:lnTo>
                  <a:pt x="49914" y="865558"/>
                </a:lnTo>
                <a:lnTo>
                  <a:pt x="35941" y="862710"/>
                </a:lnTo>
                <a:close/>
              </a:path>
              <a:path w="72390" h="2948304">
                <a:moveTo>
                  <a:pt x="35941" y="718946"/>
                </a:moveTo>
                <a:lnTo>
                  <a:pt x="21967" y="721794"/>
                </a:lnTo>
                <a:lnTo>
                  <a:pt x="10541" y="729535"/>
                </a:lnTo>
                <a:lnTo>
                  <a:pt x="2829" y="740967"/>
                </a:lnTo>
                <a:lnTo>
                  <a:pt x="0" y="754888"/>
                </a:lnTo>
                <a:lnTo>
                  <a:pt x="2829" y="768861"/>
                </a:lnTo>
                <a:lnTo>
                  <a:pt x="10541" y="780288"/>
                </a:lnTo>
                <a:lnTo>
                  <a:pt x="21967" y="787999"/>
                </a:lnTo>
                <a:lnTo>
                  <a:pt x="35941" y="790828"/>
                </a:lnTo>
                <a:lnTo>
                  <a:pt x="49914" y="787999"/>
                </a:lnTo>
                <a:lnTo>
                  <a:pt x="61341" y="780288"/>
                </a:lnTo>
                <a:lnTo>
                  <a:pt x="69052" y="768861"/>
                </a:lnTo>
                <a:lnTo>
                  <a:pt x="71882" y="754888"/>
                </a:lnTo>
                <a:lnTo>
                  <a:pt x="69052" y="740967"/>
                </a:lnTo>
                <a:lnTo>
                  <a:pt x="61341" y="729535"/>
                </a:lnTo>
                <a:lnTo>
                  <a:pt x="49914" y="721794"/>
                </a:lnTo>
                <a:lnTo>
                  <a:pt x="35941" y="718946"/>
                </a:lnTo>
                <a:close/>
              </a:path>
              <a:path w="72390" h="2948304">
                <a:moveTo>
                  <a:pt x="35941" y="575182"/>
                </a:moveTo>
                <a:lnTo>
                  <a:pt x="21967" y="578012"/>
                </a:lnTo>
                <a:lnTo>
                  <a:pt x="10541" y="585724"/>
                </a:lnTo>
                <a:lnTo>
                  <a:pt x="2829" y="597150"/>
                </a:lnTo>
                <a:lnTo>
                  <a:pt x="0" y="611123"/>
                </a:lnTo>
                <a:lnTo>
                  <a:pt x="2829" y="625097"/>
                </a:lnTo>
                <a:lnTo>
                  <a:pt x="10541" y="636523"/>
                </a:lnTo>
                <a:lnTo>
                  <a:pt x="21967" y="644235"/>
                </a:lnTo>
                <a:lnTo>
                  <a:pt x="35941" y="647064"/>
                </a:lnTo>
                <a:lnTo>
                  <a:pt x="49914" y="644235"/>
                </a:lnTo>
                <a:lnTo>
                  <a:pt x="61341" y="636523"/>
                </a:lnTo>
                <a:lnTo>
                  <a:pt x="69052" y="625097"/>
                </a:lnTo>
                <a:lnTo>
                  <a:pt x="71882" y="611123"/>
                </a:lnTo>
                <a:lnTo>
                  <a:pt x="69052" y="597150"/>
                </a:lnTo>
                <a:lnTo>
                  <a:pt x="61341" y="585724"/>
                </a:lnTo>
                <a:lnTo>
                  <a:pt x="49914" y="578012"/>
                </a:lnTo>
                <a:lnTo>
                  <a:pt x="35941" y="575182"/>
                </a:lnTo>
                <a:close/>
              </a:path>
              <a:path w="72390" h="2948304">
                <a:moveTo>
                  <a:pt x="35941" y="431418"/>
                </a:moveTo>
                <a:lnTo>
                  <a:pt x="21967" y="434248"/>
                </a:lnTo>
                <a:lnTo>
                  <a:pt x="10541" y="441960"/>
                </a:lnTo>
                <a:lnTo>
                  <a:pt x="2829" y="453386"/>
                </a:lnTo>
                <a:lnTo>
                  <a:pt x="0" y="467360"/>
                </a:lnTo>
                <a:lnTo>
                  <a:pt x="2829" y="481280"/>
                </a:lnTo>
                <a:lnTo>
                  <a:pt x="10541" y="492712"/>
                </a:lnTo>
                <a:lnTo>
                  <a:pt x="21967" y="500453"/>
                </a:lnTo>
                <a:lnTo>
                  <a:pt x="35941" y="503300"/>
                </a:lnTo>
                <a:lnTo>
                  <a:pt x="49914" y="500453"/>
                </a:lnTo>
                <a:lnTo>
                  <a:pt x="61341" y="492712"/>
                </a:lnTo>
                <a:lnTo>
                  <a:pt x="69052" y="481280"/>
                </a:lnTo>
                <a:lnTo>
                  <a:pt x="71882" y="467360"/>
                </a:lnTo>
                <a:lnTo>
                  <a:pt x="69052" y="453386"/>
                </a:lnTo>
                <a:lnTo>
                  <a:pt x="61341" y="441960"/>
                </a:lnTo>
                <a:lnTo>
                  <a:pt x="49914" y="434248"/>
                </a:lnTo>
                <a:lnTo>
                  <a:pt x="35941" y="431418"/>
                </a:lnTo>
                <a:close/>
              </a:path>
              <a:path w="72390" h="2948304">
                <a:moveTo>
                  <a:pt x="35941" y="287527"/>
                </a:moveTo>
                <a:lnTo>
                  <a:pt x="21967" y="290375"/>
                </a:lnTo>
                <a:lnTo>
                  <a:pt x="10541" y="298116"/>
                </a:lnTo>
                <a:lnTo>
                  <a:pt x="2829" y="309548"/>
                </a:lnTo>
                <a:lnTo>
                  <a:pt x="0" y="323468"/>
                </a:lnTo>
                <a:lnTo>
                  <a:pt x="2829" y="337462"/>
                </a:lnTo>
                <a:lnTo>
                  <a:pt x="10541" y="348932"/>
                </a:lnTo>
                <a:lnTo>
                  <a:pt x="21967" y="356687"/>
                </a:lnTo>
                <a:lnTo>
                  <a:pt x="35941" y="359537"/>
                </a:lnTo>
                <a:lnTo>
                  <a:pt x="49914" y="356687"/>
                </a:lnTo>
                <a:lnTo>
                  <a:pt x="61341" y="348932"/>
                </a:lnTo>
                <a:lnTo>
                  <a:pt x="69052" y="337462"/>
                </a:lnTo>
                <a:lnTo>
                  <a:pt x="71882" y="323468"/>
                </a:lnTo>
                <a:lnTo>
                  <a:pt x="69052" y="309548"/>
                </a:lnTo>
                <a:lnTo>
                  <a:pt x="61341" y="298116"/>
                </a:lnTo>
                <a:lnTo>
                  <a:pt x="49914" y="290375"/>
                </a:lnTo>
                <a:lnTo>
                  <a:pt x="35941" y="287527"/>
                </a:lnTo>
                <a:close/>
              </a:path>
              <a:path w="72390" h="2948304">
                <a:moveTo>
                  <a:pt x="35941" y="143763"/>
                </a:moveTo>
                <a:lnTo>
                  <a:pt x="21967" y="146611"/>
                </a:lnTo>
                <a:lnTo>
                  <a:pt x="10541" y="154352"/>
                </a:lnTo>
                <a:lnTo>
                  <a:pt x="2829" y="165784"/>
                </a:lnTo>
                <a:lnTo>
                  <a:pt x="0" y="179704"/>
                </a:lnTo>
                <a:lnTo>
                  <a:pt x="2829" y="193678"/>
                </a:lnTo>
                <a:lnTo>
                  <a:pt x="10541" y="205104"/>
                </a:lnTo>
                <a:lnTo>
                  <a:pt x="21967" y="212816"/>
                </a:lnTo>
                <a:lnTo>
                  <a:pt x="35941" y="215645"/>
                </a:lnTo>
                <a:lnTo>
                  <a:pt x="49914" y="212816"/>
                </a:lnTo>
                <a:lnTo>
                  <a:pt x="61340" y="205104"/>
                </a:lnTo>
                <a:lnTo>
                  <a:pt x="69052" y="193678"/>
                </a:lnTo>
                <a:lnTo>
                  <a:pt x="71882" y="179704"/>
                </a:lnTo>
                <a:lnTo>
                  <a:pt x="69052" y="165784"/>
                </a:lnTo>
                <a:lnTo>
                  <a:pt x="61341" y="154352"/>
                </a:lnTo>
                <a:lnTo>
                  <a:pt x="49914" y="146611"/>
                </a:lnTo>
                <a:lnTo>
                  <a:pt x="35941" y="143763"/>
                </a:lnTo>
                <a:close/>
              </a:path>
              <a:path w="72390" h="2948304">
                <a:moveTo>
                  <a:pt x="35941" y="0"/>
                </a:moveTo>
                <a:lnTo>
                  <a:pt x="21967" y="2829"/>
                </a:lnTo>
                <a:lnTo>
                  <a:pt x="10541" y="10541"/>
                </a:lnTo>
                <a:lnTo>
                  <a:pt x="2829" y="21967"/>
                </a:lnTo>
                <a:lnTo>
                  <a:pt x="0" y="35940"/>
                </a:lnTo>
                <a:lnTo>
                  <a:pt x="2829" y="49914"/>
                </a:lnTo>
                <a:lnTo>
                  <a:pt x="10541" y="61340"/>
                </a:lnTo>
                <a:lnTo>
                  <a:pt x="21967" y="69052"/>
                </a:lnTo>
                <a:lnTo>
                  <a:pt x="35941" y="71881"/>
                </a:lnTo>
                <a:lnTo>
                  <a:pt x="49914" y="69052"/>
                </a:lnTo>
                <a:lnTo>
                  <a:pt x="61340" y="61340"/>
                </a:lnTo>
                <a:lnTo>
                  <a:pt x="69052" y="49914"/>
                </a:lnTo>
                <a:lnTo>
                  <a:pt x="71882" y="35940"/>
                </a:lnTo>
                <a:lnTo>
                  <a:pt x="69052" y="21967"/>
                </a:lnTo>
                <a:lnTo>
                  <a:pt x="61341" y="10541"/>
                </a:lnTo>
                <a:lnTo>
                  <a:pt x="49914" y="2829"/>
                </a:lnTo>
                <a:lnTo>
                  <a:pt x="35941" y="0"/>
                </a:lnTo>
                <a:close/>
              </a:path>
            </a:pathLst>
          </a:custGeom>
          <a:solidFill>
            <a:srgbClr val="8A2B9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F4E0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9">
    <a:dk1>
      <a:sysClr val="windowText" lastClr="000000"/>
    </a:dk1>
    <a:lt1>
      <a:sysClr val="window" lastClr="FFFFFF"/>
    </a:lt1>
    <a:dk2>
      <a:srgbClr val="1F497D"/>
    </a:dk2>
    <a:lt2>
      <a:srgbClr val="F4E066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Другая 19">
    <a:dk1>
      <a:sysClr val="windowText" lastClr="000000"/>
    </a:dk1>
    <a:lt1>
      <a:sysClr val="window" lastClr="FFFFFF"/>
    </a:lt1>
    <a:dk2>
      <a:srgbClr val="1F497D"/>
    </a:dk2>
    <a:lt2>
      <a:srgbClr val="F4E066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1928</Words>
  <Application>Microsoft Office PowerPoint</Application>
  <PresentationFormat>Произвольный</PresentationFormat>
  <Paragraphs>281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Microsoft Sans Serif</vt:lpstr>
      <vt:lpstr>Open Sans</vt:lpstr>
      <vt:lpstr>Tahoma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Обновлённые ФГОС НОО и ФГОС ООО</vt:lpstr>
      <vt:lpstr>Презентация PowerPoint</vt:lpstr>
      <vt:lpstr>Федеральный портал  «Единое содержание общего образования»</vt:lpstr>
      <vt:lpstr>Внеурочная деятельность</vt:lpstr>
      <vt:lpstr>Презентация PowerPoint</vt:lpstr>
      <vt:lpstr>Обновленная Программа воспитания</vt:lpstr>
      <vt:lpstr>Структура рабочей программы воспитания  для общеобразовательных организаций</vt:lpstr>
      <vt:lpstr>Направления воспитания,  обозначенные в Программе </vt:lpstr>
      <vt:lpstr>Примерный календарный план воспитательной работы на 2022-2023 учебный год  </vt:lpstr>
      <vt:lpstr>Историческое просвещение  в рамках изучения учебных предметов:</vt:lpstr>
      <vt:lpstr>«Разговоры о важном»</vt:lpstr>
      <vt:lpstr>Тематика внеурочных занятий «Разговоры о важном»</vt:lpstr>
      <vt:lpstr>Разговоры о важном </vt:lpstr>
      <vt:lpstr>Раздел «Разговоры о важном» на Федеральном портале  «Единое содержание общего образования»  </vt:lpstr>
      <vt:lpstr>Использование государственных символов</vt:lpstr>
      <vt:lpstr>Всероссийский конкурс «Большая перемена»</vt:lpstr>
      <vt:lpstr>Конкурс «Большая перемена»</vt:lpstr>
      <vt:lpstr>Вызовы «Большой перемены» 2022</vt:lpstr>
      <vt:lpstr>Российское движение детей и молодёжи</vt:lpstr>
      <vt:lpstr>Российское движение детей и молодёжи</vt:lpstr>
      <vt:lpstr>Цели и задачи движения</vt:lpstr>
      <vt:lpstr>Проект «Школа Минпросвещения России»</vt:lpstr>
      <vt:lpstr>Принципы школы</vt:lpstr>
      <vt:lpstr>Формирование системы управления качеством образования в Школах Минпросвещения России</vt:lpstr>
      <vt:lpstr>Презентация PowerPoint</vt:lpstr>
      <vt:lpstr>Целевая схема платформы ЦОС</vt:lpstr>
      <vt:lpstr>ФГИС «Моя школа»</vt:lpstr>
      <vt:lpstr>Презентация PowerPoint</vt:lpstr>
      <vt:lpstr>Концепция развития психологической службы  в системе общего и среднего профессионального образования в РФ на период до 2025 года</vt:lpstr>
      <vt:lpstr>Планируемые результаты реализации Концепции (к 2025 году)</vt:lpstr>
      <vt:lpstr>2023 год – год педагога и наставника</vt:lpstr>
      <vt:lpstr>Концепция подготовки педагогических кадров для системы образования на период до 2030 года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chekanova-oy@mail.ru</cp:lastModifiedBy>
  <cp:revision>122</cp:revision>
  <dcterms:created xsi:type="dcterms:W3CDTF">2022-08-22T08:44:00Z</dcterms:created>
  <dcterms:modified xsi:type="dcterms:W3CDTF">2022-08-25T20:52:33Z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1033-10.2.0.5824</vt:lpwstr>
  </property>
</Properties>
</file>