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7851648" cy="35283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Введение ФГОС СОО в образовательных учреждениях Тутаевского муниципального района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5157192"/>
            <a:ext cx="7854696" cy="17526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668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89120"/>
          </a:xfrm>
        </p:spPr>
        <p:txBody>
          <a:bodyPr/>
          <a:lstStyle/>
          <a:p>
            <a:pPr algn="ctr"/>
            <a:r>
              <a:rPr lang="ru-RU" dirty="0" smtClean="0"/>
              <a:t>Приказ </a:t>
            </a:r>
            <a:r>
              <a:rPr lang="ru-RU" dirty="0"/>
              <a:t>Министерства образования и науки РФ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от </a:t>
            </a:r>
            <a:r>
              <a:rPr lang="ru-RU" dirty="0"/>
              <a:t>17 мая 2012 г. N 413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"</a:t>
            </a:r>
            <a:r>
              <a:rPr lang="ru-RU" dirty="0"/>
              <a:t>Об утверждении федерального государственного образовательного стандарта среднего общего образования"</a:t>
            </a:r>
          </a:p>
        </p:txBody>
      </p:sp>
    </p:spTree>
    <p:extLst>
      <p:ext uri="{BB962C8B-B14F-4D97-AF65-F5344CB8AC3E}">
        <p14:creationId xmlns:p14="http://schemas.microsoft.com/office/powerpoint/2010/main" val="382852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823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Переход на ФГОС СОО </a:t>
            </a:r>
            <a:br>
              <a:rPr lang="ru-RU" dirty="0" smtClean="0"/>
            </a:br>
            <a:r>
              <a:rPr lang="ru-RU" dirty="0" smtClean="0"/>
              <a:t>с 1 сентября 2018 года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7200"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- МОУ лицей №1 (</a:t>
            </a:r>
            <a:r>
              <a:rPr lang="ru-RU" sz="2800" dirty="0" err="1">
                <a:latin typeface="Times New Roman"/>
                <a:ea typeface="Times New Roman"/>
              </a:rPr>
              <a:t>Шинкевич</a:t>
            </a:r>
            <a:r>
              <a:rPr lang="ru-RU" sz="2800" dirty="0">
                <a:latin typeface="Times New Roman"/>
                <a:ea typeface="Times New Roman"/>
              </a:rPr>
              <a:t> Н.В.);</a:t>
            </a:r>
          </a:p>
          <a:p>
            <a:pPr indent="457200"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- МОУ Левобережная школа (Кулакова И.Э.);</a:t>
            </a:r>
          </a:p>
          <a:p>
            <a:pPr indent="457200"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- МОУ СШ №3 (Грачёва Н.А.);</a:t>
            </a:r>
          </a:p>
          <a:p>
            <a:pPr indent="457200"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- МОУ СШ №4 «Центр образования» (Гаврилова Р.Н.);</a:t>
            </a:r>
          </a:p>
          <a:p>
            <a:pPr indent="457200"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- МОУ СШ №6 (</a:t>
            </a:r>
            <a:r>
              <a:rPr lang="ru-RU" sz="2800" dirty="0" err="1">
                <a:latin typeface="Times New Roman"/>
                <a:ea typeface="Times New Roman"/>
              </a:rPr>
              <a:t>Манокина</a:t>
            </a:r>
            <a:r>
              <a:rPr lang="ru-RU" sz="2800" dirty="0">
                <a:latin typeface="Times New Roman"/>
                <a:ea typeface="Times New Roman"/>
              </a:rPr>
              <a:t> Е.В.);</a:t>
            </a:r>
          </a:p>
          <a:p>
            <a:pPr indent="457200"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- МОУ Константиновская СШ (</a:t>
            </a:r>
            <a:r>
              <a:rPr lang="ru-RU" sz="2800" dirty="0" err="1">
                <a:latin typeface="Times New Roman"/>
                <a:ea typeface="Times New Roman"/>
              </a:rPr>
              <a:t>Чепурна</a:t>
            </a:r>
            <a:r>
              <a:rPr lang="ru-RU" sz="2800" dirty="0">
                <a:latin typeface="Times New Roman"/>
                <a:ea typeface="Times New Roman"/>
              </a:rPr>
              <a:t> Е.П.);</a:t>
            </a:r>
          </a:p>
          <a:p>
            <a:pPr indent="457200"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- МОУ </a:t>
            </a:r>
            <a:r>
              <a:rPr lang="ru-RU" sz="2800" dirty="0" err="1">
                <a:latin typeface="Times New Roman"/>
                <a:ea typeface="Times New Roman"/>
              </a:rPr>
              <a:t>Фоминская</a:t>
            </a:r>
            <a:r>
              <a:rPr lang="ru-RU" sz="2800" dirty="0">
                <a:latin typeface="Times New Roman"/>
                <a:ea typeface="Times New Roman"/>
              </a:rPr>
              <a:t> СШ (Мохова Л.Н</a:t>
            </a:r>
            <a:r>
              <a:rPr lang="ru-RU" sz="2800" dirty="0" smtClean="0">
                <a:latin typeface="Times New Roman"/>
                <a:ea typeface="Times New Roman"/>
              </a:rPr>
              <a:t>.).</a:t>
            </a:r>
            <a:endParaRPr lang="ru-RU" sz="28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51321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363272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solidFill>
                  <a:srgbClr val="04617B"/>
                </a:solidFill>
              </a:rPr>
              <a:t>План введения ФГОС среднего общего образования в общеобразовательных учреждениях Тутаевского муниципального района на 2018 год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265027"/>
              </p:ext>
            </p:extLst>
          </p:nvPr>
        </p:nvGraphicFramePr>
        <p:xfrm>
          <a:off x="395536" y="1700809"/>
          <a:ext cx="7848872" cy="451365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6264696"/>
                <a:gridCol w="1584176"/>
              </a:tblGrid>
              <a:tr h="5760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Разработка и утверждение планов-графиков подготовки к введению ФГОС СОО в ОУ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Январь 2018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Разработка ООП СОО в ОУ района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 01.03.2018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2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Обсуждение и согласование ООП ООО с УС и педагогическим советом. Утверждение ООП.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 1.04.2018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2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Экспертиза и доработка ООП СОО (с привлечением сторонних экспертов)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Март 2018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7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Внесение изменений в локальные акты образовательных учреждений в соответствии с ФГОС СОО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Январь-май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27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Проведение мониторинга введения ФГОС среднего общего образования в общеобразовательных учреждениях,  переходящих на ФГОС СОО с 1 сентября 2018 года.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Апрель 2018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7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Разработка рабочих программ учебных предметов (базовый и углубленный уровень), курсов по выбору, курсов внеурочной деятельности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 01.05.2018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5085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/>
              <a:t>Реализация регионального инновационного проекта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«</a:t>
            </a:r>
            <a:r>
              <a:rPr lang="ru-RU" dirty="0"/>
              <a:t>Реализация комплекса мер, обеспечивающих переход муниципальной сети профильного обучения на ФГОС СОО через внедрение технологий </a:t>
            </a:r>
            <a:r>
              <a:rPr lang="ru-RU" dirty="0" err="1"/>
              <a:t>мыследеятельностной</a:t>
            </a:r>
            <a:r>
              <a:rPr lang="ru-RU" dirty="0"/>
              <a:t> педагогики» в 2017-19 гг.</a:t>
            </a:r>
          </a:p>
        </p:txBody>
      </p:sp>
    </p:spTree>
    <p:extLst>
      <p:ext uri="{BB962C8B-B14F-4D97-AF65-F5344CB8AC3E}">
        <p14:creationId xmlns:p14="http://schemas.microsoft.com/office/powerpoint/2010/main" val="22530226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</TotalTime>
  <Words>251</Words>
  <Application>Microsoft Office PowerPoint</Application>
  <PresentationFormat>Экран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Введение ФГОС СОО в образовательных учреждениях Тутаевского муниципального района</vt:lpstr>
      <vt:lpstr>Презентация PowerPoint</vt:lpstr>
      <vt:lpstr>Переход на ФГОС СОО  с 1 сентября 2018 года</vt:lpstr>
      <vt:lpstr>План введения ФГОС среднего общего образования в общеобразовательных учреждениях Тутаевского муниципального района на 2018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 ФГОС СОО в образовательных учреждениях Тутаевского муниципального района</dc:title>
  <dc:creator>user</dc:creator>
  <cp:lastModifiedBy>Пользователь Windows</cp:lastModifiedBy>
  <cp:revision>3</cp:revision>
  <dcterms:created xsi:type="dcterms:W3CDTF">2018-01-30T05:43:56Z</dcterms:created>
  <dcterms:modified xsi:type="dcterms:W3CDTF">2018-01-30T06:11:37Z</dcterms:modified>
</cp:coreProperties>
</file>